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8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73" r:id="rId2"/>
    <p:sldMasterId id="2147483685" r:id="rId3"/>
    <p:sldMasterId id="2147483717" r:id="rId4"/>
    <p:sldMasterId id="2147483743" r:id="rId5"/>
    <p:sldMasterId id="2147483748" r:id="rId6"/>
    <p:sldMasterId id="2147483803" r:id="rId7"/>
    <p:sldMasterId id="2147483830" r:id="rId8"/>
    <p:sldMasterId id="2147483841" r:id="rId9"/>
  </p:sldMasterIdLst>
  <p:notesMasterIdLst>
    <p:notesMasterId r:id="rId26"/>
  </p:notesMasterIdLst>
  <p:sldIdLst>
    <p:sldId id="2145707172" r:id="rId10"/>
    <p:sldId id="2145707149" r:id="rId11"/>
    <p:sldId id="2145707169" r:id="rId12"/>
    <p:sldId id="2145707181" r:id="rId13"/>
    <p:sldId id="2145707165" r:id="rId14"/>
    <p:sldId id="2147377606" r:id="rId15"/>
    <p:sldId id="2145707166" r:id="rId16"/>
    <p:sldId id="2145707173" r:id="rId17"/>
    <p:sldId id="2145707045" r:id="rId18"/>
    <p:sldId id="2145706949" r:id="rId19"/>
    <p:sldId id="2147377609" r:id="rId20"/>
    <p:sldId id="2147377610" r:id="rId21"/>
    <p:sldId id="2145707174" r:id="rId22"/>
    <p:sldId id="2147377607" r:id="rId23"/>
    <p:sldId id="2147377605" r:id="rId24"/>
    <p:sldId id="2147377608" r:id="rId25"/>
  </p:sldIdLst>
  <p:sldSz cx="12192000" cy="6858000"/>
  <p:notesSz cx="6858000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993366"/>
    <a:srgbClr val="FF6600"/>
    <a:srgbClr val="7A46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735" autoAdjust="0"/>
    <p:restoredTop sz="89282" autoAdjust="0"/>
  </p:normalViewPr>
  <p:slideViewPr>
    <p:cSldViewPr snapToGrid="0">
      <p:cViewPr varScale="1">
        <p:scale>
          <a:sx n="94" d="100"/>
          <a:sy n="94" d="100"/>
        </p:scale>
        <p:origin x="96" y="17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dirty="0" err="1"/>
              <a:t>Mpox</a:t>
            </a:r>
            <a:r>
              <a:rPr lang="en-US" dirty="0"/>
              <a:t> Cases by Notified Date, Texas 2022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DateNotified!$C$1</c:f>
              <c:strCache>
                <c:ptCount val="1"/>
                <c:pt idx="0">
                  <c:v>Count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cat>
            <c:numRef>
              <c:f>DateNotified!$A$2:$A$188</c:f>
              <c:numCache>
                <c:formatCode>m/d/yyyy</c:formatCode>
                <c:ptCount val="187"/>
                <c:pt idx="0">
                  <c:v>44714</c:v>
                </c:pt>
                <c:pt idx="1">
                  <c:v>44715</c:v>
                </c:pt>
                <c:pt idx="2">
                  <c:v>44716</c:v>
                </c:pt>
                <c:pt idx="3">
                  <c:v>44717</c:v>
                </c:pt>
                <c:pt idx="4">
                  <c:v>44718</c:v>
                </c:pt>
                <c:pt idx="5">
                  <c:v>44719</c:v>
                </c:pt>
                <c:pt idx="6">
                  <c:v>44720</c:v>
                </c:pt>
                <c:pt idx="7">
                  <c:v>44721</c:v>
                </c:pt>
                <c:pt idx="8">
                  <c:v>44722</c:v>
                </c:pt>
                <c:pt idx="9">
                  <c:v>44723</c:v>
                </c:pt>
                <c:pt idx="10">
                  <c:v>44724</c:v>
                </c:pt>
                <c:pt idx="11">
                  <c:v>44725</c:v>
                </c:pt>
                <c:pt idx="12">
                  <c:v>44726</c:v>
                </c:pt>
                <c:pt idx="13">
                  <c:v>44727</c:v>
                </c:pt>
                <c:pt idx="14">
                  <c:v>44728</c:v>
                </c:pt>
                <c:pt idx="15">
                  <c:v>44729</c:v>
                </c:pt>
                <c:pt idx="16">
                  <c:v>44730</c:v>
                </c:pt>
                <c:pt idx="17">
                  <c:v>44731</c:v>
                </c:pt>
                <c:pt idx="18">
                  <c:v>44732</c:v>
                </c:pt>
                <c:pt idx="19">
                  <c:v>44733</c:v>
                </c:pt>
                <c:pt idx="20">
                  <c:v>44734</c:v>
                </c:pt>
                <c:pt idx="21">
                  <c:v>44735</c:v>
                </c:pt>
                <c:pt idx="22">
                  <c:v>44736</c:v>
                </c:pt>
                <c:pt idx="23">
                  <c:v>44737</c:v>
                </c:pt>
                <c:pt idx="24">
                  <c:v>44738</c:v>
                </c:pt>
                <c:pt idx="25">
                  <c:v>44739</c:v>
                </c:pt>
                <c:pt idx="26">
                  <c:v>44740</c:v>
                </c:pt>
                <c:pt idx="27">
                  <c:v>44741</c:v>
                </c:pt>
                <c:pt idx="28">
                  <c:v>44742</c:v>
                </c:pt>
                <c:pt idx="29">
                  <c:v>44743</c:v>
                </c:pt>
                <c:pt idx="30">
                  <c:v>44744</c:v>
                </c:pt>
                <c:pt idx="31">
                  <c:v>44745</c:v>
                </c:pt>
                <c:pt idx="32">
                  <c:v>44746</c:v>
                </c:pt>
                <c:pt idx="33">
                  <c:v>44747</c:v>
                </c:pt>
                <c:pt idx="34">
                  <c:v>44748</c:v>
                </c:pt>
                <c:pt idx="35">
                  <c:v>44749</c:v>
                </c:pt>
                <c:pt idx="36">
                  <c:v>44750</c:v>
                </c:pt>
                <c:pt idx="37">
                  <c:v>44751</c:v>
                </c:pt>
                <c:pt idx="38">
                  <c:v>44752</c:v>
                </c:pt>
                <c:pt idx="39">
                  <c:v>44753</c:v>
                </c:pt>
                <c:pt idx="40">
                  <c:v>44754</c:v>
                </c:pt>
                <c:pt idx="41">
                  <c:v>44755</c:v>
                </c:pt>
                <c:pt idx="42">
                  <c:v>44756</c:v>
                </c:pt>
                <c:pt idx="43">
                  <c:v>44757</c:v>
                </c:pt>
                <c:pt idx="44">
                  <c:v>44758</c:v>
                </c:pt>
                <c:pt idx="45">
                  <c:v>44759</c:v>
                </c:pt>
                <c:pt idx="46">
                  <c:v>44760</c:v>
                </c:pt>
                <c:pt idx="47">
                  <c:v>44761</c:v>
                </c:pt>
                <c:pt idx="48">
                  <c:v>44762</c:v>
                </c:pt>
                <c:pt idx="49">
                  <c:v>44763</c:v>
                </c:pt>
                <c:pt idx="50">
                  <c:v>44764</c:v>
                </c:pt>
                <c:pt idx="51">
                  <c:v>44765</c:v>
                </c:pt>
                <c:pt idx="52">
                  <c:v>44766</c:v>
                </c:pt>
                <c:pt idx="53">
                  <c:v>44767</c:v>
                </c:pt>
                <c:pt idx="54">
                  <c:v>44768</c:v>
                </c:pt>
                <c:pt idx="55">
                  <c:v>44769</c:v>
                </c:pt>
                <c:pt idx="56">
                  <c:v>44770</c:v>
                </c:pt>
                <c:pt idx="57">
                  <c:v>44771</c:v>
                </c:pt>
                <c:pt idx="58">
                  <c:v>44772</c:v>
                </c:pt>
                <c:pt idx="59">
                  <c:v>44773</c:v>
                </c:pt>
                <c:pt idx="60">
                  <c:v>44774</c:v>
                </c:pt>
                <c:pt idx="61">
                  <c:v>44775</c:v>
                </c:pt>
                <c:pt idx="62">
                  <c:v>44776</c:v>
                </c:pt>
                <c:pt idx="63">
                  <c:v>44777</c:v>
                </c:pt>
                <c:pt idx="64">
                  <c:v>44778</c:v>
                </c:pt>
                <c:pt idx="65">
                  <c:v>44779</c:v>
                </c:pt>
                <c:pt idx="66">
                  <c:v>44780</c:v>
                </c:pt>
                <c:pt idx="67">
                  <c:v>44781</c:v>
                </c:pt>
                <c:pt idx="68">
                  <c:v>44782</c:v>
                </c:pt>
                <c:pt idx="69">
                  <c:v>44783</c:v>
                </c:pt>
                <c:pt idx="70">
                  <c:v>44784</c:v>
                </c:pt>
                <c:pt idx="71">
                  <c:v>44785</c:v>
                </c:pt>
                <c:pt idx="72">
                  <c:v>44786</c:v>
                </c:pt>
                <c:pt idx="73">
                  <c:v>44787</c:v>
                </c:pt>
                <c:pt idx="74">
                  <c:v>44788</c:v>
                </c:pt>
                <c:pt idx="75">
                  <c:v>44789</c:v>
                </c:pt>
                <c:pt idx="76">
                  <c:v>44790</c:v>
                </c:pt>
                <c:pt idx="77">
                  <c:v>44791</c:v>
                </c:pt>
                <c:pt idx="78">
                  <c:v>44792</c:v>
                </c:pt>
                <c:pt idx="79">
                  <c:v>44793</c:v>
                </c:pt>
                <c:pt idx="80">
                  <c:v>44794</c:v>
                </c:pt>
                <c:pt idx="81">
                  <c:v>44795</c:v>
                </c:pt>
                <c:pt idx="82">
                  <c:v>44796</c:v>
                </c:pt>
                <c:pt idx="83">
                  <c:v>44797</c:v>
                </c:pt>
                <c:pt idx="84">
                  <c:v>44798</c:v>
                </c:pt>
                <c:pt idx="85">
                  <c:v>44799</c:v>
                </c:pt>
                <c:pt idx="86">
                  <c:v>44800</c:v>
                </c:pt>
                <c:pt idx="87">
                  <c:v>44801</c:v>
                </c:pt>
                <c:pt idx="88">
                  <c:v>44802</c:v>
                </c:pt>
                <c:pt idx="89">
                  <c:v>44803</c:v>
                </c:pt>
                <c:pt idx="90">
                  <c:v>44804</c:v>
                </c:pt>
                <c:pt idx="91">
                  <c:v>44805</c:v>
                </c:pt>
                <c:pt idx="92">
                  <c:v>44806</c:v>
                </c:pt>
                <c:pt idx="93">
                  <c:v>44807</c:v>
                </c:pt>
                <c:pt idx="94">
                  <c:v>44808</c:v>
                </c:pt>
                <c:pt idx="95">
                  <c:v>44809</c:v>
                </c:pt>
                <c:pt idx="96">
                  <c:v>44810</c:v>
                </c:pt>
                <c:pt idx="97">
                  <c:v>44811</c:v>
                </c:pt>
                <c:pt idx="98">
                  <c:v>44812</c:v>
                </c:pt>
                <c:pt idx="99">
                  <c:v>44813</c:v>
                </c:pt>
                <c:pt idx="100">
                  <c:v>44814</c:v>
                </c:pt>
                <c:pt idx="101">
                  <c:v>44815</c:v>
                </c:pt>
                <c:pt idx="102">
                  <c:v>44816</c:v>
                </c:pt>
                <c:pt idx="103">
                  <c:v>44817</c:v>
                </c:pt>
                <c:pt idx="104">
                  <c:v>44818</c:v>
                </c:pt>
                <c:pt idx="105">
                  <c:v>44819</c:v>
                </c:pt>
                <c:pt idx="106">
                  <c:v>44820</c:v>
                </c:pt>
                <c:pt idx="107">
                  <c:v>44821</c:v>
                </c:pt>
                <c:pt idx="108">
                  <c:v>44822</c:v>
                </c:pt>
                <c:pt idx="109">
                  <c:v>44823</c:v>
                </c:pt>
                <c:pt idx="110">
                  <c:v>44824</c:v>
                </c:pt>
                <c:pt idx="111">
                  <c:v>44825</c:v>
                </c:pt>
                <c:pt idx="112">
                  <c:v>44826</c:v>
                </c:pt>
                <c:pt idx="113">
                  <c:v>44827</c:v>
                </c:pt>
                <c:pt idx="114">
                  <c:v>44828</c:v>
                </c:pt>
                <c:pt idx="115">
                  <c:v>44829</c:v>
                </c:pt>
                <c:pt idx="116">
                  <c:v>44830</c:v>
                </c:pt>
                <c:pt idx="117">
                  <c:v>44831</c:v>
                </c:pt>
                <c:pt idx="118">
                  <c:v>44832</c:v>
                </c:pt>
                <c:pt idx="119">
                  <c:v>44833</c:v>
                </c:pt>
                <c:pt idx="120">
                  <c:v>44834</c:v>
                </c:pt>
                <c:pt idx="121">
                  <c:v>44835</c:v>
                </c:pt>
                <c:pt idx="122">
                  <c:v>44836</c:v>
                </c:pt>
                <c:pt idx="123">
                  <c:v>44837</c:v>
                </c:pt>
                <c:pt idx="124">
                  <c:v>44838</c:v>
                </c:pt>
                <c:pt idx="125">
                  <c:v>44839</c:v>
                </c:pt>
                <c:pt idx="126">
                  <c:v>44840</c:v>
                </c:pt>
                <c:pt idx="127">
                  <c:v>44841</c:v>
                </c:pt>
                <c:pt idx="128">
                  <c:v>44842</c:v>
                </c:pt>
                <c:pt idx="129">
                  <c:v>44843</c:v>
                </c:pt>
                <c:pt idx="130">
                  <c:v>44844</c:v>
                </c:pt>
                <c:pt idx="131">
                  <c:v>44845</c:v>
                </c:pt>
                <c:pt idx="132">
                  <c:v>44846</c:v>
                </c:pt>
                <c:pt idx="133">
                  <c:v>44847</c:v>
                </c:pt>
                <c:pt idx="134">
                  <c:v>44848</c:v>
                </c:pt>
                <c:pt idx="135">
                  <c:v>44849</c:v>
                </c:pt>
                <c:pt idx="136">
                  <c:v>44850</c:v>
                </c:pt>
                <c:pt idx="137">
                  <c:v>44851</c:v>
                </c:pt>
                <c:pt idx="138">
                  <c:v>44852</c:v>
                </c:pt>
                <c:pt idx="139">
                  <c:v>44853</c:v>
                </c:pt>
                <c:pt idx="140">
                  <c:v>44854</c:v>
                </c:pt>
                <c:pt idx="141">
                  <c:v>44855</c:v>
                </c:pt>
                <c:pt idx="142">
                  <c:v>44856</c:v>
                </c:pt>
                <c:pt idx="143">
                  <c:v>44857</c:v>
                </c:pt>
                <c:pt idx="144">
                  <c:v>44858</c:v>
                </c:pt>
                <c:pt idx="145">
                  <c:v>44859</c:v>
                </c:pt>
                <c:pt idx="146">
                  <c:v>44860</c:v>
                </c:pt>
                <c:pt idx="147">
                  <c:v>44861</c:v>
                </c:pt>
                <c:pt idx="148">
                  <c:v>44862</c:v>
                </c:pt>
                <c:pt idx="149">
                  <c:v>44863</c:v>
                </c:pt>
                <c:pt idx="150">
                  <c:v>44864</c:v>
                </c:pt>
                <c:pt idx="151">
                  <c:v>44865</c:v>
                </c:pt>
                <c:pt idx="152">
                  <c:v>44866</c:v>
                </c:pt>
                <c:pt idx="153">
                  <c:v>44867</c:v>
                </c:pt>
                <c:pt idx="154">
                  <c:v>44868</c:v>
                </c:pt>
                <c:pt idx="155">
                  <c:v>44869</c:v>
                </c:pt>
                <c:pt idx="156">
                  <c:v>44870</c:v>
                </c:pt>
                <c:pt idx="157">
                  <c:v>44871</c:v>
                </c:pt>
                <c:pt idx="158">
                  <c:v>44872</c:v>
                </c:pt>
                <c:pt idx="159">
                  <c:v>44873</c:v>
                </c:pt>
                <c:pt idx="160">
                  <c:v>44874</c:v>
                </c:pt>
                <c:pt idx="161">
                  <c:v>44875</c:v>
                </c:pt>
                <c:pt idx="162">
                  <c:v>44876</c:v>
                </c:pt>
                <c:pt idx="163">
                  <c:v>44877</c:v>
                </c:pt>
                <c:pt idx="164">
                  <c:v>44878</c:v>
                </c:pt>
                <c:pt idx="165">
                  <c:v>44879</c:v>
                </c:pt>
                <c:pt idx="166">
                  <c:v>44880</c:v>
                </c:pt>
                <c:pt idx="167">
                  <c:v>44881</c:v>
                </c:pt>
                <c:pt idx="168">
                  <c:v>44882</c:v>
                </c:pt>
                <c:pt idx="169">
                  <c:v>44883</c:v>
                </c:pt>
                <c:pt idx="170">
                  <c:v>44884</c:v>
                </c:pt>
                <c:pt idx="171">
                  <c:v>44885</c:v>
                </c:pt>
                <c:pt idx="172">
                  <c:v>44886</c:v>
                </c:pt>
                <c:pt idx="173">
                  <c:v>44887</c:v>
                </c:pt>
                <c:pt idx="174">
                  <c:v>44888</c:v>
                </c:pt>
                <c:pt idx="175">
                  <c:v>44889</c:v>
                </c:pt>
                <c:pt idx="176">
                  <c:v>44890</c:v>
                </c:pt>
                <c:pt idx="177">
                  <c:v>44891</c:v>
                </c:pt>
                <c:pt idx="178">
                  <c:v>44892</c:v>
                </c:pt>
                <c:pt idx="179">
                  <c:v>44893</c:v>
                </c:pt>
                <c:pt idx="180">
                  <c:v>44894</c:v>
                </c:pt>
                <c:pt idx="181">
                  <c:v>44895</c:v>
                </c:pt>
                <c:pt idx="182">
                  <c:v>44896</c:v>
                </c:pt>
                <c:pt idx="183">
                  <c:v>44897</c:v>
                </c:pt>
                <c:pt idx="184">
                  <c:v>44898</c:v>
                </c:pt>
                <c:pt idx="185">
                  <c:v>44899</c:v>
                </c:pt>
                <c:pt idx="186">
                  <c:v>44900</c:v>
                </c:pt>
              </c:numCache>
            </c:numRef>
          </c:cat>
          <c:val>
            <c:numRef>
              <c:f>DateNotified!$C$2:$C$188</c:f>
              <c:numCache>
                <c:formatCode>General</c:formatCode>
                <c:ptCount val="187"/>
                <c:pt idx="1">
                  <c:v>1</c:v>
                </c:pt>
                <c:pt idx="12">
                  <c:v>1</c:v>
                </c:pt>
                <c:pt idx="15">
                  <c:v>1</c:v>
                </c:pt>
                <c:pt idx="18">
                  <c:v>1</c:v>
                </c:pt>
                <c:pt idx="19">
                  <c:v>2</c:v>
                </c:pt>
                <c:pt idx="20">
                  <c:v>1</c:v>
                </c:pt>
                <c:pt idx="25">
                  <c:v>4</c:v>
                </c:pt>
                <c:pt idx="26">
                  <c:v>5</c:v>
                </c:pt>
                <c:pt idx="27">
                  <c:v>3</c:v>
                </c:pt>
                <c:pt idx="28">
                  <c:v>2</c:v>
                </c:pt>
                <c:pt idx="29">
                  <c:v>1</c:v>
                </c:pt>
                <c:pt idx="32">
                  <c:v>1</c:v>
                </c:pt>
                <c:pt idx="33">
                  <c:v>2</c:v>
                </c:pt>
                <c:pt idx="34">
                  <c:v>2</c:v>
                </c:pt>
                <c:pt idx="35">
                  <c:v>5</c:v>
                </c:pt>
                <c:pt idx="36">
                  <c:v>9</c:v>
                </c:pt>
                <c:pt idx="37">
                  <c:v>2</c:v>
                </c:pt>
                <c:pt idx="38">
                  <c:v>5</c:v>
                </c:pt>
                <c:pt idx="39">
                  <c:v>8</c:v>
                </c:pt>
                <c:pt idx="40">
                  <c:v>23</c:v>
                </c:pt>
                <c:pt idx="41">
                  <c:v>11</c:v>
                </c:pt>
                <c:pt idx="42">
                  <c:v>19</c:v>
                </c:pt>
                <c:pt idx="43">
                  <c:v>13</c:v>
                </c:pt>
                <c:pt idx="44">
                  <c:v>9</c:v>
                </c:pt>
                <c:pt idx="45">
                  <c:v>4</c:v>
                </c:pt>
                <c:pt idx="46">
                  <c:v>14</c:v>
                </c:pt>
                <c:pt idx="47">
                  <c:v>27</c:v>
                </c:pt>
                <c:pt idx="48">
                  <c:v>23</c:v>
                </c:pt>
                <c:pt idx="49">
                  <c:v>12</c:v>
                </c:pt>
                <c:pt idx="50">
                  <c:v>30</c:v>
                </c:pt>
                <c:pt idx="51">
                  <c:v>6</c:v>
                </c:pt>
                <c:pt idx="52">
                  <c:v>1</c:v>
                </c:pt>
                <c:pt idx="53">
                  <c:v>23</c:v>
                </c:pt>
                <c:pt idx="54">
                  <c:v>42</c:v>
                </c:pt>
                <c:pt idx="55">
                  <c:v>43</c:v>
                </c:pt>
                <c:pt idx="56">
                  <c:v>33</c:v>
                </c:pt>
                <c:pt idx="57">
                  <c:v>51</c:v>
                </c:pt>
                <c:pt idx="58">
                  <c:v>8</c:v>
                </c:pt>
                <c:pt idx="59">
                  <c:v>22</c:v>
                </c:pt>
                <c:pt idx="60">
                  <c:v>13</c:v>
                </c:pt>
                <c:pt idx="61">
                  <c:v>36</c:v>
                </c:pt>
                <c:pt idx="62">
                  <c:v>36</c:v>
                </c:pt>
                <c:pt idx="63">
                  <c:v>26</c:v>
                </c:pt>
                <c:pt idx="64">
                  <c:v>64</c:v>
                </c:pt>
                <c:pt idx="65">
                  <c:v>50</c:v>
                </c:pt>
                <c:pt idx="66">
                  <c:v>17</c:v>
                </c:pt>
                <c:pt idx="67">
                  <c:v>41</c:v>
                </c:pt>
                <c:pt idx="68">
                  <c:v>12</c:v>
                </c:pt>
                <c:pt idx="69">
                  <c:v>28</c:v>
                </c:pt>
                <c:pt idx="70">
                  <c:v>33</c:v>
                </c:pt>
                <c:pt idx="71">
                  <c:v>83</c:v>
                </c:pt>
                <c:pt idx="72">
                  <c:v>43</c:v>
                </c:pt>
                <c:pt idx="73">
                  <c:v>29</c:v>
                </c:pt>
                <c:pt idx="74">
                  <c:v>65</c:v>
                </c:pt>
                <c:pt idx="75">
                  <c:v>8</c:v>
                </c:pt>
                <c:pt idx="76">
                  <c:v>64</c:v>
                </c:pt>
                <c:pt idx="77">
                  <c:v>52</c:v>
                </c:pt>
                <c:pt idx="78">
                  <c:v>51</c:v>
                </c:pt>
                <c:pt idx="79">
                  <c:v>40</c:v>
                </c:pt>
                <c:pt idx="80">
                  <c:v>17</c:v>
                </c:pt>
                <c:pt idx="81">
                  <c:v>31</c:v>
                </c:pt>
                <c:pt idx="82">
                  <c:v>59</c:v>
                </c:pt>
                <c:pt idx="83">
                  <c:v>57</c:v>
                </c:pt>
                <c:pt idx="84">
                  <c:v>38</c:v>
                </c:pt>
                <c:pt idx="85">
                  <c:v>55</c:v>
                </c:pt>
                <c:pt idx="86">
                  <c:v>35</c:v>
                </c:pt>
                <c:pt idx="87">
                  <c:v>33</c:v>
                </c:pt>
                <c:pt idx="88">
                  <c:v>42</c:v>
                </c:pt>
                <c:pt idx="89">
                  <c:v>26</c:v>
                </c:pt>
                <c:pt idx="90">
                  <c:v>37</c:v>
                </c:pt>
                <c:pt idx="91">
                  <c:v>32</c:v>
                </c:pt>
                <c:pt idx="92">
                  <c:v>36</c:v>
                </c:pt>
                <c:pt idx="93">
                  <c:v>40</c:v>
                </c:pt>
                <c:pt idx="94">
                  <c:v>35</c:v>
                </c:pt>
                <c:pt idx="95">
                  <c:v>18</c:v>
                </c:pt>
                <c:pt idx="96">
                  <c:v>17</c:v>
                </c:pt>
                <c:pt idx="97">
                  <c:v>36</c:v>
                </c:pt>
                <c:pt idx="98">
                  <c:v>31</c:v>
                </c:pt>
                <c:pt idx="99">
                  <c:v>27</c:v>
                </c:pt>
                <c:pt idx="100">
                  <c:v>26</c:v>
                </c:pt>
                <c:pt idx="101">
                  <c:v>16</c:v>
                </c:pt>
                <c:pt idx="102">
                  <c:v>17</c:v>
                </c:pt>
                <c:pt idx="103">
                  <c:v>33</c:v>
                </c:pt>
                <c:pt idx="104">
                  <c:v>24</c:v>
                </c:pt>
                <c:pt idx="105">
                  <c:v>24</c:v>
                </c:pt>
                <c:pt idx="106">
                  <c:v>14</c:v>
                </c:pt>
                <c:pt idx="107">
                  <c:v>16</c:v>
                </c:pt>
                <c:pt idx="108">
                  <c:v>18</c:v>
                </c:pt>
                <c:pt idx="109">
                  <c:v>22</c:v>
                </c:pt>
                <c:pt idx="110">
                  <c:v>12</c:v>
                </c:pt>
                <c:pt idx="111">
                  <c:v>17</c:v>
                </c:pt>
                <c:pt idx="112">
                  <c:v>33</c:v>
                </c:pt>
                <c:pt idx="113">
                  <c:v>16</c:v>
                </c:pt>
                <c:pt idx="114">
                  <c:v>18</c:v>
                </c:pt>
                <c:pt idx="115">
                  <c:v>8</c:v>
                </c:pt>
                <c:pt idx="116">
                  <c:v>18</c:v>
                </c:pt>
                <c:pt idx="117">
                  <c:v>14</c:v>
                </c:pt>
                <c:pt idx="118">
                  <c:v>12</c:v>
                </c:pt>
                <c:pt idx="119">
                  <c:v>12</c:v>
                </c:pt>
                <c:pt idx="120">
                  <c:v>26</c:v>
                </c:pt>
                <c:pt idx="121">
                  <c:v>19</c:v>
                </c:pt>
                <c:pt idx="122">
                  <c:v>4</c:v>
                </c:pt>
                <c:pt idx="123">
                  <c:v>11</c:v>
                </c:pt>
                <c:pt idx="124">
                  <c:v>15</c:v>
                </c:pt>
                <c:pt idx="125">
                  <c:v>11</c:v>
                </c:pt>
                <c:pt idx="126">
                  <c:v>36</c:v>
                </c:pt>
                <c:pt idx="127">
                  <c:v>28</c:v>
                </c:pt>
                <c:pt idx="128">
                  <c:v>8</c:v>
                </c:pt>
                <c:pt idx="129">
                  <c:v>9</c:v>
                </c:pt>
                <c:pt idx="130">
                  <c:v>10</c:v>
                </c:pt>
                <c:pt idx="131">
                  <c:v>17</c:v>
                </c:pt>
                <c:pt idx="132">
                  <c:v>14</c:v>
                </c:pt>
                <c:pt idx="133">
                  <c:v>18</c:v>
                </c:pt>
                <c:pt idx="134">
                  <c:v>24</c:v>
                </c:pt>
                <c:pt idx="135">
                  <c:v>2</c:v>
                </c:pt>
                <c:pt idx="136">
                  <c:v>14</c:v>
                </c:pt>
                <c:pt idx="137">
                  <c:v>6</c:v>
                </c:pt>
                <c:pt idx="138">
                  <c:v>9</c:v>
                </c:pt>
                <c:pt idx="139">
                  <c:v>13</c:v>
                </c:pt>
                <c:pt idx="140">
                  <c:v>12</c:v>
                </c:pt>
                <c:pt idx="141">
                  <c:v>16</c:v>
                </c:pt>
                <c:pt idx="142">
                  <c:v>5</c:v>
                </c:pt>
                <c:pt idx="143">
                  <c:v>7</c:v>
                </c:pt>
                <c:pt idx="144">
                  <c:v>1</c:v>
                </c:pt>
                <c:pt idx="145">
                  <c:v>5</c:v>
                </c:pt>
                <c:pt idx="146">
                  <c:v>12</c:v>
                </c:pt>
                <c:pt idx="147">
                  <c:v>11</c:v>
                </c:pt>
                <c:pt idx="148">
                  <c:v>6</c:v>
                </c:pt>
                <c:pt idx="149">
                  <c:v>12</c:v>
                </c:pt>
                <c:pt idx="150">
                  <c:v>3</c:v>
                </c:pt>
                <c:pt idx="151">
                  <c:v>3</c:v>
                </c:pt>
                <c:pt idx="152">
                  <c:v>3</c:v>
                </c:pt>
                <c:pt idx="153">
                  <c:v>14</c:v>
                </c:pt>
                <c:pt idx="154">
                  <c:v>8</c:v>
                </c:pt>
                <c:pt idx="155">
                  <c:v>5</c:v>
                </c:pt>
                <c:pt idx="156">
                  <c:v>4</c:v>
                </c:pt>
                <c:pt idx="157">
                  <c:v>3</c:v>
                </c:pt>
                <c:pt idx="159">
                  <c:v>4</c:v>
                </c:pt>
                <c:pt idx="160">
                  <c:v>11</c:v>
                </c:pt>
                <c:pt idx="161">
                  <c:v>5</c:v>
                </c:pt>
                <c:pt idx="162">
                  <c:v>3</c:v>
                </c:pt>
                <c:pt idx="163">
                  <c:v>6</c:v>
                </c:pt>
                <c:pt idx="164">
                  <c:v>4</c:v>
                </c:pt>
                <c:pt idx="165">
                  <c:v>3</c:v>
                </c:pt>
                <c:pt idx="166">
                  <c:v>2</c:v>
                </c:pt>
                <c:pt idx="167">
                  <c:v>6</c:v>
                </c:pt>
                <c:pt idx="168">
                  <c:v>1</c:v>
                </c:pt>
                <c:pt idx="169">
                  <c:v>4</c:v>
                </c:pt>
                <c:pt idx="170">
                  <c:v>5</c:v>
                </c:pt>
                <c:pt idx="172">
                  <c:v>3</c:v>
                </c:pt>
                <c:pt idx="173">
                  <c:v>1</c:v>
                </c:pt>
                <c:pt idx="175">
                  <c:v>4</c:v>
                </c:pt>
                <c:pt idx="176">
                  <c:v>1</c:v>
                </c:pt>
                <c:pt idx="177">
                  <c:v>1</c:v>
                </c:pt>
                <c:pt idx="178">
                  <c:v>5</c:v>
                </c:pt>
                <c:pt idx="179">
                  <c:v>1</c:v>
                </c:pt>
                <c:pt idx="180">
                  <c:v>2</c:v>
                </c:pt>
                <c:pt idx="181">
                  <c:v>4</c:v>
                </c:pt>
                <c:pt idx="182">
                  <c:v>4</c:v>
                </c:pt>
                <c:pt idx="183">
                  <c:v>4</c:v>
                </c:pt>
                <c:pt idx="185">
                  <c:v>2</c:v>
                </c:pt>
                <c:pt idx="186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443-4C29-8EC0-C665C51612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16168272"/>
        <c:axId val="516166192"/>
      </c:barChart>
      <c:dateAx>
        <c:axId val="516168272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6166192"/>
        <c:crosses val="autoZero"/>
        <c:auto val="1"/>
        <c:lblOffset val="100"/>
        <c:baseTimeUnit val="days"/>
      </c:dateAx>
      <c:valAx>
        <c:axId val="5161661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Cases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6168272"/>
        <c:crosses val="autoZero"/>
        <c:crossBetween val="between"/>
      </c:valAx>
      <c:spPr>
        <a:solidFill>
          <a:schemeClr val="bg1"/>
        </a:solidFill>
        <a:ln>
          <a:solidFill>
            <a:schemeClr val="bg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bg1"/>
      </a:solidFill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sz="1800" dirty="0">
                <a:solidFill>
                  <a:schemeClr val="bg1"/>
                </a:solidFill>
              </a:rPr>
              <a:t>Average </a:t>
            </a:r>
            <a:r>
              <a:rPr lang="en-US" sz="1800" dirty="0" err="1">
                <a:solidFill>
                  <a:schemeClr val="bg1"/>
                </a:solidFill>
              </a:rPr>
              <a:t>Mpox</a:t>
            </a:r>
            <a:r>
              <a:rPr lang="en-US" sz="1800" dirty="0">
                <a:solidFill>
                  <a:schemeClr val="bg1"/>
                </a:solidFill>
              </a:rPr>
              <a:t> Cases Reported per Day by Week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Histogram!$M$40</c:f>
              <c:strCache>
                <c:ptCount val="1"/>
                <c:pt idx="0">
                  <c:v>Avg Case Per Day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1"/>
                </a:solidFill>
                <a:prstDash val="sysDash"/>
              </a:ln>
              <a:effectLst/>
            </c:spPr>
            <c:trendlineType val="movingAvg"/>
            <c:period val="2"/>
            <c:dispRSqr val="0"/>
            <c:dispEq val="0"/>
          </c:trendline>
          <c:cat>
            <c:strRef>
              <c:f>Histogram!$L$41:$L$67</c:f>
              <c:strCache>
                <c:ptCount val="27"/>
                <c:pt idx="0">
                  <c:v>6/3, 6/10</c:v>
                </c:pt>
                <c:pt idx="1">
                  <c:v>6/10, 6/17</c:v>
                </c:pt>
                <c:pt idx="2">
                  <c:v>6/17, 6/24</c:v>
                </c:pt>
                <c:pt idx="3">
                  <c:v>6/24, 7/1</c:v>
                </c:pt>
                <c:pt idx="4">
                  <c:v>7/1, 7/8</c:v>
                </c:pt>
                <c:pt idx="5">
                  <c:v>7/8, 7/15</c:v>
                </c:pt>
                <c:pt idx="6">
                  <c:v>7/15, 7/22</c:v>
                </c:pt>
                <c:pt idx="7">
                  <c:v>7/22, 7/29</c:v>
                </c:pt>
                <c:pt idx="8">
                  <c:v>7/29, 8/5</c:v>
                </c:pt>
                <c:pt idx="9">
                  <c:v>8/5, 8/12</c:v>
                </c:pt>
                <c:pt idx="10">
                  <c:v>8/12, 8/19</c:v>
                </c:pt>
                <c:pt idx="11">
                  <c:v>8/19, 8/26</c:v>
                </c:pt>
                <c:pt idx="12">
                  <c:v>8/26, 9/2</c:v>
                </c:pt>
                <c:pt idx="13">
                  <c:v>9/2, 9/9</c:v>
                </c:pt>
                <c:pt idx="14">
                  <c:v>9/9, 9/16</c:v>
                </c:pt>
                <c:pt idx="15">
                  <c:v>9/16, 9/23</c:v>
                </c:pt>
                <c:pt idx="16">
                  <c:v>9/23, 9/30</c:v>
                </c:pt>
                <c:pt idx="17">
                  <c:v>9/30, 10/7</c:v>
                </c:pt>
                <c:pt idx="18">
                  <c:v>10/7, 10/14</c:v>
                </c:pt>
                <c:pt idx="19">
                  <c:v>10/14, 10/21</c:v>
                </c:pt>
                <c:pt idx="20">
                  <c:v>10/21, 10/28</c:v>
                </c:pt>
                <c:pt idx="21">
                  <c:v>10/28, 11/4</c:v>
                </c:pt>
                <c:pt idx="22">
                  <c:v>11/4, 11/11</c:v>
                </c:pt>
                <c:pt idx="23">
                  <c:v>11/11, 11/18</c:v>
                </c:pt>
                <c:pt idx="24">
                  <c:v>11/18, 11/25</c:v>
                </c:pt>
                <c:pt idx="25">
                  <c:v>11/25, 12/2</c:v>
                </c:pt>
                <c:pt idx="26">
                  <c:v>12/2, 12/9*</c:v>
                </c:pt>
              </c:strCache>
            </c:strRef>
          </c:cat>
          <c:val>
            <c:numRef>
              <c:f>Histogram!$M$41:$M$67</c:f>
              <c:numCache>
                <c:formatCode>0.0</c:formatCode>
                <c:ptCount val="27"/>
                <c:pt idx="0">
                  <c:v>0.14285714285714285</c:v>
                </c:pt>
                <c:pt idx="1">
                  <c:v>0.2857142857142857</c:v>
                </c:pt>
                <c:pt idx="2">
                  <c:v>0.5714285714285714</c:v>
                </c:pt>
                <c:pt idx="3">
                  <c:v>2.1428571428571428</c:v>
                </c:pt>
                <c:pt idx="4">
                  <c:v>2.7142857142857144</c:v>
                </c:pt>
                <c:pt idx="5">
                  <c:v>11.571428571428571</c:v>
                </c:pt>
                <c:pt idx="6">
                  <c:v>16.714285714285715</c:v>
                </c:pt>
                <c:pt idx="7">
                  <c:v>23.714285714285715</c:v>
                </c:pt>
                <c:pt idx="8">
                  <c:v>30</c:v>
                </c:pt>
                <c:pt idx="9">
                  <c:v>36.571428571428569</c:v>
                </c:pt>
                <c:pt idx="10">
                  <c:v>49.857142857142854</c:v>
                </c:pt>
                <c:pt idx="11">
                  <c:v>34.714285714285715</c:v>
                </c:pt>
                <c:pt idx="12">
                  <c:v>37.142857142857146</c:v>
                </c:pt>
                <c:pt idx="13">
                  <c:v>30.428571428571427</c:v>
                </c:pt>
                <c:pt idx="14">
                  <c:v>23.857142857142858</c:v>
                </c:pt>
                <c:pt idx="15">
                  <c:v>18.857142857142858</c:v>
                </c:pt>
                <c:pt idx="16">
                  <c:v>14.714285714285714</c:v>
                </c:pt>
                <c:pt idx="17">
                  <c:v>16.714285714285715</c:v>
                </c:pt>
                <c:pt idx="18">
                  <c:v>14.857142857142858</c:v>
                </c:pt>
                <c:pt idx="19">
                  <c:v>11.428571428571429</c:v>
                </c:pt>
                <c:pt idx="20">
                  <c:v>8.1428571428571423</c:v>
                </c:pt>
                <c:pt idx="21">
                  <c:v>7</c:v>
                </c:pt>
                <c:pt idx="22">
                  <c:v>4.5714285714285712</c:v>
                </c:pt>
                <c:pt idx="23">
                  <c:v>3.5714285714285716</c:v>
                </c:pt>
                <c:pt idx="24">
                  <c:v>2.4285714285714284</c:v>
                </c:pt>
                <c:pt idx="25">
                  <c:v>2.5714285714285716</c:v>
                </c:pt>
                <c:pt idx="26">
                  <c:v>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F6F-4487-98D5-979B7DFC77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980422880"/>
        <c:axId val="1980424960"/>
      </c:barChart>
      <c:catAx>
        <c:axId val="1980422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80424960"/>
        <c:crosses val="autoZero"/>
        <c:auto val="1"/>
        <c:lblAlgn val="ctr"/>
        <c:lblOffset val="100"/>
        <c:noMultiLvlLbl val="0"/>
      </c:catAx>
      <c:valAx>
        <c:axId val="19804249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>
                    <a:solidFill>
                      <a:schemeClr val="bg1"/>
                    </a:solidFill>
                  </a:rPr>
                  <a:t>Cases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80422880"/>
        <c:crosses val="autoZero"/>
        <c:crossBetween val="between"/>
      </c:valAx>
      <c:spPr>
        <a:solidFill>
          <a:schemeClr val="bg1"/>
        </a:solidFill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bg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1" i="0" u="none" strike="noStrike" kern="1200" spc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r>
              <a:rPr lang="en-US" sz="1000" b="1" i="0" baseline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JYNNEOS Doses Administered (Immtrac2) by Vaccination Date</a:t>
            </a:r>
            <a:endParaRPr lang="en-US" sz="1000" dirty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c:rich>
      </c:tx>
      <c:layout>
        <c:manualLayout>
          <c:xMode val="edge"/>
          <c:yMode val="edge"/>
          <c:x val="0.1332436481644976"/>
          <c:y val="1.803817120919775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spc="0" baseline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10934657249011"/>
          <c:y val="0.13623403604224046"/>
          <c:w val="0.87793443210902988"/>
          <c:h val="0.7475118752290084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VaxDate!$B$1</c:f>
              <c:strCache>
                <c:ptCount val="1"/>
                <c:pt idx="0">
                  <c:v>Dose 1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cat>
            <c:numRef>
              <c:f>VaxDate!$A$2:$A$182</c:f>
              <c:numCache>
                <c:formatCode>m/d/yyyy</c:formatCode>
                <c:ptCount val="181"/>
                <c:pt idx="0">
                  <c:v>44721</c:v>
                </c:pt>
                <c:pt idx="1">
                  <c:v>44722</c:v>
                </c:pt>
                <c:pt idx="2">
                  <c:v>44723</c:v>
                </c:pt>
                <c:pt idx="3">
                  <c:v>44724</c:v>
                </c:pt>
                <c:pt idx="4">
                  <c:v>44725</c:v>
                </c:pt>
                <c:pt idx="5">
                  <c:v>44726</c:v>
                </c:pt>
                <c:pt idx="6">
                  <c:v>44727</c:v>
                </c:pt>
                <c:pt idx="7">
                  <c:v>44728</c:v>
                </c:pt>
                <c:pt idx="8">
                  <c:v>44729</c:v>
                </c:pt>
                <c:pt idx="9">
                  <c:v>44730</c:v>
                </c:pt>
                <c:pt idx="10">
                  <c:v>44731</c:v>
                </c:pt>
                <c:pt idx="11">
                  <c:v>44732</c:v>
                </c:pt>
                <c:pt idx="12">
                  <c:v>44733</c:v>
                </c:pt>
                <c:pt idx="13">
                  <c:v>44734</c:v>
                </c:pt>
                <c:pt idx="14">
                  <c:v>44735</c:v>
                </c:pt>
                <c:pt idx="15">
                  <c:v>44736</c:v>
                </c:pt>
                <c:pt idx="16">
                  <c:v>44737</c:v>
                </c:pt>
                <c:pt idx="17">
                  <c:v>44738</c:v>
                </c:pt>
                <c:pt idx="18">
                  <c:v>44739</c:v>
                </c:pt>
                <c:pt idx="19">
                  <c:v>44740</c:v>
                </c:pt>
                <c:pt idx="20">
                  <c:v>44741</c:v>
                </c:pt>
                <c:pt idx="21">
                  <c:v>44742</c:v>
                </c:pt>
                <c:pt idx="22">
                  <c:v>44743</c:v>
                </c:pt>
                <c:pt idx="23">
                  <c:v>44744</c:v>
                </c:pt>
                <c:pt idx="24">
                  <c:v>44745</c:v>
                </c:pt>
                <c:pt idx="25">
                  <c:v>44746</c:v>
                </c:pt>
                <c:pt idx="26">
                  <c:v>44747</c:v>
                </c:pt>
                <c:pt idx="27">
                  <c:v>44748</c:v>
                </c:pt>
                <c:pt idx="28">
                  <c:v>44749</c:v>
                </c:pt>
                <c:pt idx="29">
                  <c:v>44750</c:v>
                </c:pt>
                <c:pt idx="30">
                  <c:v>44751</c:v>
                </c:pt>
                <c:pt idx="31">
                  <c:v>44752</c:v>
                </c:pt>
                <c:pt idx="32">
                  <c:v>44753</c:v>
                </c:pt>
                <c:pt idx="33">
                  <c:v>44754</c:v>
                </c:pt>
                <c:pt idx="34">
                  <c:v>44755</c:v>
                </c:pt>
                <c:pt idx="35">
                  <c:v>44756</c:v>
                </c:pt>
                <c:pt idx="36">
                  <c:v>44757</c:v>
                </c:pt>
                <c:pt idx="37">
                  <c:v>44758</c:v>
                </c:pt>
                <c:pt idx="38">
                  <c:v>44759</c:v>
                </c:pt>
                <c:pt idx="39">
                  <c:v>44760</c:v>
                </c:pt>
                <c:pt idx="40">
                  <c:v>44761</c:v>
                </c:pt>
                <c:pt idx="41">
                  <c:v>44762</c:v>
                </c:pt>
                <c:pt idx="42">
                  <c:v>44763</c:v>
                </c:pt>
                <c:pt idx="43">
                  <c:v>44764</c:v>
                </c:pt>
                <c:pt idx="44">
                  <c:v>44765</c:v>
                </c:pt>
                <c:pt idx="45">
                  <c:v>44766</c:v>
                </c:pt>
                <c:pt idx="46">
                  <c:v>44767</c:v>
                </c:pt>
                <c:pt idx="47">
                  <c:v>44768</c:v>
                </c:pt>
                <c:pt idx="48">
                  <c:v>44769</c:v>
                </c:pt>
                <c:pt idx="49">
                  <c:v>44770</c:v>
                </c:pt>
                <c:pt idx="50">
                  <c:v>44771</c:v>
                </c:pt>
                <c:pt idx="51">
                  <c:v>44772</c:v>
                </c:pt>
                <c:pt idx="52">
                  <c:v>44773</c:v>
                </c:pt>
                <c:pt idx="53">
                  <c:v>44774</c:v>
                </c:pt>
                <c:pt idx="54">
                  <c:v>44775</c:v>
                </c:pt>
                <c:pt idx="55">
                  <c:v>44776</c:v>
                </c:pt>
                <c:pt idx="56">
                  <c:v>44777</c:v>
                </c:pt>
                <c:pt idx="57">
                  <c:v>44778</c:v>
                </c:pt>
                <c:pt idx="58">
                  <c:v>44779</c:v>
                </c:pt>
                <c:pt idx="59">
                  <c:v>44780</c:v>
                </c:pt>
                <c:pt idx="60">
                  <c:v>44781</c:v>
                </c:pt>
                <c:pt idx="61">
                  <c:v>44782</c:v>
                </c:pt>
                <c:pt idx="62">
                  <c:v>44783</c:v>
                </c:pt>
                <c:pt idx="63">
                  <c:v>44784</c:v>
                </c:pt>
                <c:pt idx="64">
                  <c:v>44785</c:v>
                </c:pt>
                <c:pt idx="65">
                  <c:v>44786</c:v>
                </c:pt>
                <c:pt idx="66">
                  <c:v>44787</c:v>
                </c:pt>
                <c:pt idx="67">
                  <c:v>44788</c:v>
                </c:pt>
                <c:pt idx="68">
                  <c:v>44789</c:v>
                </c:pt>
                <c:pt idx="69">
                  <c:v>44790</c:v>
                </c:pt>
                <c:pt idx="70">
                  <c:v>44791</c:v>
                </c:pt>
                <c:pt idx="71">
                  <c:v>44792</c:v>
                </c:pt>
                <c:pt idx="72">
                  <c:v>44793</c:v>
                </c:pt>
                <c:pt idx="73">
                  <c:v>44794</c:v>
                </c:pt>
                <c:pt idx="74">
                  <c:v>44795</c:v>
                </c:pt>
                <c:pt idx="75">
                  <c:v>44796</c:v>
                </c:pt>
                <c:pt idx="76">
                  <c:v>44797</c:v>
                </c:pt>
                <c:pt idx="77">
                  <c:v>44798</c:v>
                </c:pt>
                <c:pt idx="78">
                  <c:v>44799</c:v>
                </c:pt>
                <c:pt idx="79">
                  <c:v>44800</c:v>
                </c:pt>
                <c:pt idx="80">
                  <c:v>44801</c:v>
                </c:pt>
                <c:pt idx="81">
                  <c:v>44802</c:v>
                </c:pt>
                <c:pt idx="82">
                  <c:v>44803</c:v>
                </c:pt>
                <c:pt idx="83">
                  <c:v>44804</c:v>
                </c:pt>
                <c:pt idx="84">
                  <c:v>44805</c:v>
                </c:pt>
                <c:pt idx="85">
                  <c:v>44806</c:v>
                </c:pt>
                <c:pt idx="86">
                  <c:v>44807</c:v>
                </c:pt>
                <c:pt idx="87">
                  <c:v>44808</c:v>
                </c:pt>
                <c:pt idx="88">
                  <c:v>44809</c:v>
                </c:pt>
                <c:pt idx="89">
                  <c:v>44810</c:v>
                </c:pt>
                <c:pt idx="90">
                  <c:v>44811</c:v>
                </c:pt>
                <c:pt idx="91">
                  <c:v>44812</c:v>
                </c:pt>
                <c:pt idx="92">
                  <c:v>44813</c:v>
                </c:pt>
                <c:pt idx="93">
                  <c:v>44814</c:v>
                </c:pt>
                <c:pt idx="94">
                  <c:v>44815</c:v>
                </c:pt>
                <c:pt idx="95">
                  <c:v>44816</c:v>
                </c:pt>
                <c:pt idx="96">
                  <c:v>44817</c:v>
                </c:pt>
                <c:pt idx="97">
                  <c:v>44818</c:v>
                </c:pt>
                <c:pt idx="98">
                  <c:v>44819</c:v>
                </c:pt>
                <c:pt idx="99">
                  <c:v>44820</c:v>
                </c:pt>
                <c:pt idx="100">
                  <c:v>44821</c:v>
                </c:pt>
                <c:pt idx="101">
                  <c:v>44822</c:v>
                </c:pt>
                <c:pt idx="102">
                  <c:v>44823</c:v>
                </c:pt>
                <c:pt idx="103">
                  <c:v>44824</c:v>
                </c:pt>
                <c:pt idx="104">
                  <c:v>44825</c:v>
                </c:pt>
                <c:pt idx="105">
                  <c:v>44826</c:v>
                </c:pt>
                <c:pt idx="106">
                  <c:v>44827</c:v>
                </c:pt>
                <c:pt idx="107">
                  <c:v>44828</c:v>
                </c:pt>
                <c:pt idx="108">
                  <c:v>44829</c:v>
                </c:pt>
                <c:pt idx="109">
                  <c:v>44830</c:v>
                </c:pt>
                <c:pt idx="110">
                  <c:v>44831</c:v>
                </c:pt>
                <c:pt idx="111">
                  <c:v>44832</c:v>
                </c:pt>
                <c:pt idx="112">
                  <c:v>44833</c:v>
                </c:pt>
                <c:pt idx="113">
                  <c:v>44834</c:v>
                </c:pt>
                <c:pt idx="114">
                  <c:v>44835</c:v>
                </c:pt>
                <c:pt idx="115">
                  <c:v>44836</c:v>
                </c:pt>
                <c:pt idx="116">
                  <c:v>44837</c:v>
                </c:pt>
                <c:pt idx="117">
                  <c:v>44838</c:v>
                </c:pt>
                <c:pt idx="118">
                  <c:v>44839</c:v>
                </c:pt>
                <c:pt idx="119">
                  <c:v>44840</c:v>
                </c:pt>
                <c:pt idx="120">
                  <c:v>44841</c:v>
                </c:pt>
                <c:pt idx="121">
                  <c:v>44842</c:v>
                </c:pt>
                <c:pt idx="122">
                  <c:v>44843</c:v>
                </c:pt>
                <c:pt idx="123">
                  <c:v>44844</c:v>
                </c:pt>
                <c:pt idx="124">
                  <c:v>44845</c:v>
                </c:pt>
                <c:pt idx="125">
                  <c:v>44846</c:v>
                </c:pt>
                <c:pt idx="126">
                  <c:v>44847</c:v>
                </c:pt>
                <c:pt idx="127">
                  <c:v>44848</c:v>
                </c:pt>
                <c:pt idx="128">
                  <c:v>44849</c:v>
                </c:pt>
                <c:pt idx="129">
                  <c:v>44850</c:v>
                </c:pt>
                <c:pt idx="130">
                  <c:v>44851</c:v>
                </c:pt>
                <c:pt idx="131">
                  <c:v>44852</c:v>
                </c:pt>
                <c:pt idx="132">
                  <c:v>44853</c:v>
                </c:pt>
                <c:pt idx="133">
                  <c:v>44854</c:v>
                </c:pt>
                <c:pt idx="134">
                  <c:v>44855</c:v>
                </c:pt>
                <c:pt idx="135">
                  <c:v>44856</c:v>
                </c:pt>
                <c:pt idx="136">
                  <c:v>44857</c:v>
                </c:pt>
                <c:pt idx="137">
                  <c:v>44858</c:v>
                </c:pt>
                <c:pt idx="138">
                  <c:v>44859</c:v>
                </c:pt>
                <c:pt idx="139">
                  <c:v>44860</c:v>
                </c:pt>
                <c:pt idx="140">
                  <c:v>44861</c:v>
                </c:pt>
                <c:pt idx="141">
                  <c:v>44862</c:v>
                </c:pt>
                <c:pt idx="142">
                  <c:v>44863</c:v>
                </c:pt>
                <c:pt idx="143">
                  <c:v>44864</c:v>
                </c:pt>
                <c:pt idx="144">
                  <c:v>44865</c:v>
                </c:pt>
                <c:pt idx="145">
                  <c:v>44866</c:v>
                </c:pt>
                <c:pt idx="146">
                  <c:v>44867</c:v>
                </c:pt>
                <c:pt idx="147">
                  <c:v>44868</c:v>
                </c:pt>
                <c:pt idx="148">
                  <c:v>44869</c:v>
                </c:pt>
                <c:pt idx="149">
                  <c:v>44870</c:v>
                </c:pt>
                <c:pt idx="150">
                  <c:v>44871</c:v>
                </c:pt>
                <c:pt idx="151">
                  <c:v>44872</c:v>
                </c:pt>
                <c:pt idx="152">
                  <c:v>44873</c:v>
                </c:pt>
                <c:pt idx="153">
                  <c:v>44874</c:v>
                </c:pt>
                <c:pt idx="154">
                  <c:v>44875</c:v>
                </c:pt>
                <c:pt idx="155">
                  <c:v>44876</c:v>
                </c:pt>
                <c:pt idx="156">
                  <c:v>44877</c:v>
                </c:pt>
                <c:pt idx="157">
                  <c:v>44878</c:v>
                </c:pt>
                <c:pt idx="158">
                  <c:v>44879</c:v>
                </c:pt>
                <c:pt idx="159">
                  <c:v>44880</c:v>
                </c:pt>
                <c:pt idx="160">
                  <c:v>44881</c:v>
                </c:pt>
                <c:pt idx="161">
                  <c:v>44882</c:v>
                </c:pt>
                <c:pt idx="162">
                  <c:v>44883</c:v>
                </c:pt>
                <c:pt idx="163">
                  <c:v>44884</c:v>
                </c:pt>
                <c:pt idx="164">
                  <c:v>44885</c:v>
                </c:pt>
                <c:pt idx="165">
                  <c:v>44886</c:v>
                </c:pt>
                <c:pt idx="166">
                  <c:v>44887</c:v>
                </c:pt>
                <c:pt idx="167">
                  <c:v>44888</c:v>
                </c:pt>
                <c:pt idx="168">
                  <c:v>44889</c:v>
                </c:pt>
                <c:pt idx="169">
                  <c:v>44890</c:v>
                </c:pt>
                <c:pt idx="170">
                  <c:v>44891</c:v>
                </c:pt>
                <c:pt idx="171">
                  <c:v>44892</c:v>
                </c:pt>
                <c:pt idx="172">
                  <c:v>44893</c:v>
                </c:pt>
                <c:pt idx="173">
                  <c:v>44894</c:v>
                </c:pt>
                <c:pt idx="174">
                  <c:v>44895</c:v>
                </c:pt>
                <c:pt idx="175">
                  <c:v>44896</c:v>
                </c:pt>
                <c:pt idx="176">
                  <c:v>44897</c:v>
                </c:pt>
                <c:pt idx="177">
                  <c:v>44898</c:v>
                </c:pt>
                <c:pt idx="178">
                  <c:v>44899</c:v>
                </c:pt>
                <c:pt idx="179">
                  <c:v>44900</c:v>
                </c:pt>
                <c:pt idx="180">
                  <c:v>44901</c:v>
                </c:pt>
              </c:numCache>
            </c:numRef>
          </c:cat>
          <c:val>
            <c:numRef>
              <c:f>VaxDate!$B$2:$B$182</c:f>
              <c:numCache>
                <c:formatCode>General</c:formatCode>
                <c:ptCount val="181"/>
                <c:pt idx="0">
                  <c:v>5</c:v>
                </c:pt>
                <c:pt idx="1">
                  <c:v>5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2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2</c:v>
                </c:pt>
                <c:pt idx="13">
                  <c:v>1</c:v>
                </c:pt>
                <c:pt idx="14">
                  <c:v>8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2</c:v>
                </c:pt>
                <c:pt idx="19">
                  <c:v>0</c:v>
                </c:pt>
                <c:pt idx="20">
                  <c:v>1</c:v>
                </c:pt>
                <c:pt idx="21">
                  <c:v>1</c:v>
                </c:pt>
                <c:pt idx="22">
                  <c:v>1</c:v>
                </c:pt>
                <c:pt idx="23">
                  <c:v>2</c:v>
                </c:pt>
                <c:pt idx="24">
                  <c:v>0</c:v>
                </c:pt>
                <c:pt idx="25">
                  <c:v>0</c:v>
                </c:pt>
                <c:pt idx="26">
                  <c:v>1</c:v>
                </c:pt>
                <c:pt idx="27">
                  <c:v>9</c:v>
                </c:pt>
                <c:pt idx="28">
                  <c:v>19</c:v>
                </c:pt>
                <c:pt idx="29">
                  <c:v>17</c:v>
                </c:pt>
                <c:pt idx="30">
                  <c:v>1</c:v>
                </c:pt>
                <c:pt idx="31">
                  <c:v>126</c:v>
                </c:pt>
                <c:pt idx="32">
                  <c:v>5</c:v>
                </c:pt>
                <c:pt idx="33">
                  <c:v>4</c:v>
                </c:pt>
                <c:pt idx="34">
                  <c:v>17</c:v>
                </c:pt>
                <c:pt idx="35">
                  <c:v>12</c:v>
                </c:pt>
                <c:pt idx="36">
                  <c:v>8</c:v>
                </c:pt>
                <c:pt idx="37">
                  <c:v>1</c:v>
                </c:pt>
                <c:pt idx="38">
                  <c:v>2</c:v>
                </c:pt>
                <c:pt idx="39">
                  <c:v>21</c:v>
                </c:pt>
                <c:pt idx="40">
                  <c:v>11</c:v>
                </c:pt>
                <c:pt idx="41">
                  <c:v>9</c:v>
                </c:pt>
                <c:pt idx="42">
                  <c:v>51</c:v>
                </c:pt>
                <c:pt idx="43">
                  <c:v>16</c:v>
                </c:pt>
                <c:pt idx="44">
                  <c:v>1</c:v>
                </c:pt>
                <c:pt idx="45">
                  <c:v>0</c:v>
                </c:pt>
                <c:pt idx="46">
                  <c:v>31</c:v>
                </c:pt>
                <c:pt idx="47">
                  <c:v>93</c:v>
                </c:pt>
                <c:pt idx="48">
                  <c:v>203</c:v>
                </c:pt>
                <c:pt idx="49">
                  <c:v>204</c:v>
                </c:pt>
                <c:pt idx="50">
                  <c:v>134</c:v>
                </c:pt>
                <c:pt idx="51">
                  <c:v>13</c:v>
                </c:pt>
                <c:pt idx="52">
                  <c:v>2</c:v>
                </c:pt>
                <c:pt idx="53">
                  <c:v>327</c:v>
                </c:pt>
                <c:pt idx="54">
                  <c:v>295</c:v>
                </c:pt>
                <c:pt idx="55">
                  <c:v>272</c:v>
                </c:pt>
                <c:pt idx="56">
                  <c:v>463</c:v>
                </c:pt>
                <c:pt idx="57">
                  <c:v>475</c:v>
                </c:pt>
                <c:pt idx="58">
                  <c:v>348</c:v>
                </c:pt>
                <c:pt idx="59">
                  <c:v>54</c:v>
                </c:pt>
                <c:pt idx="60">
                  <c:v>625</c:v>
                </c:pt>
                <c:pt idx="61">
                  <c:v>412</c:v>
                </c:pt>
                <c:pt idx="62">
                  <c:v>447</c:v>
                </c:pt>
                <c:pt idx="63">
                  <c:v>388</c:v>
                </c:pt>
                <c:pt idx="64">
                  <c:v>476</c:v>
                </c:pt>
                <c:pt idx="65">
                  <c:v>561</c:v>
                </c:pt>
                <c:pt idx="66">
                  <c:v>532</c:v>
                </c:pt>
                <c:pt idx="67">
                  <c:v>477</c:v>
                </c:pt>
                <c:pt idx="68">
                  <c:v>403</c:v>
                </c:pt>
                <c:pt idx="69">
                  <c:v>472</c:v>
                </c:pt>
                <c:pt idx="70">
                  <c:v>708</c:v>
                </c:pt>
                <c:pt idx="71">
                  <c:v>842</c:v>
                </c:pt>
                <c:pt idx="72">
                  <c:v>462</c:v>
                </c:pt>
                <c:pt idx="73">
                  <c:v>429</c:v>
                </c:pt>
                <c:pt idx="74">
                  <c:v>434</c:v>
                </c:pt>
                <c:pt idx="75">
                  <c:v>356</c:v>
                </c:pt>
                <c:pt idx="76">
                  <c:v>775</c:v>
                </c:pt>
                <c:pt idx="77">
                  <c:v>618</c:v>
                </c:pt>
                <c:pt idx="78">
                  <c:v>835</c:v>
                </c:pt>
                <c:pt idx="79">
                  <c:v>438</c:v>
                </c:pt>
                <c:pt idx="80">
                  <c:v>52</c:v>
                </c:pt>
                <c:pt idx="81">
                  <c:v>507</c:v>
                </c:pt>
                <c:pt idx="82">
                  <c:v>434</c:v>
                </c:pt>
                <c:pt idx="83">
                  <c:v>488</c:v>
                </c:pt>
                <c:pt idx="84">
                  <c:v>563</c:v>
                </c:pt>
                <c:pt idx="85">
                  <c:v>498</c:v>
                </c:pt>
                <c:pt idx="86">
                  <c:v>131</c:v>
                </c:pt>
                <c:pt idx="87">
                  <c:v>112</c:v>
                </c:pt>
                <c:pt idx="88">
                  <c:v>82</c:v>
                </c:pt>
                <c:pt idx="89">
                  <c:v>388</c:v>
                </c:pt>
                <c:pt idx="90">
                  <c:v>352</c:v>
                </c:pt>
                <c:pt idx="91">
                  <c:v>591</c:v>
                </c:pt>
                <c:pt idx="92">
                  <c:v>358</c:v>
                </c:pt>
                <c:pt idx="93">
                  <c:v>299</c:v>
                </c:pt>
                <c:pt idx="94">
                  <c:v>44</c:v>
                </c:pt>
                <c:pt idx="95">
                  <c:v>513</c:v>
                </c:pt>
                <c:pt idx="96">
                  <c:v>383</c:v>
                </c:pt>
                <c:pt idx="97">
                  <c:v>384</c:v>
                </c:pt>
                <c:pt idx="98">
                  <c:v>476</c:v>
                </c:pt>
                <c:pt idx="99">
                  <c:v>351</c:v>
                </c:pt>
                <c:pt idx="100">
                  <c:v>175</c:v>
                </c:pt>
                <c:pt idx="101">
                  <c:v>256</c:v>
                </c:pt>
                <c:pt idx="102">
                  <c:v>317</c:v>
                </c:pt>
                <c:pt idx="103">
                  <c:v>244</c:v>
                </c:pt>
                <c:pt idx="104">
                  <c:v>229</c:v>
                </c:pt>
                <c:pt idx="105">
                  <c:v>358</c:v>
                </c:pt>
                <c:pt idx="106">
                  <c:v>259</c:v>
                </c:pt>
                <c:pt idx="107">
                  <c:v>139</c:v>
                </c:pt>
                <c:pt idx="108">
                  <c:v>14</c:v>
                </c:pt>
                <c:pt idx="109">
                  <c:v>188</c:v>
                </c:pt>
                <c:pt idx="110">
                  <c:v>217</c:v>
                </c:pt>
                <c:pt idx="111">
                  <c:v>170</c:v>
                </c:pt>
                <c:pt idx="112">
                  <c:v>172</c:v>
                </c:pt>
                <c:pt idx="113">
                  <c:v>164</c:v>
                </c:pt>
                <c:pt idx="114">
                  <c:v>194</c:v>
                </c:pt>
                <c:pt idx="115">
                  <c:v>4</c:v>
                </c:pt>
                <c:pt idx="116">
                  <c:v>182</c:v>
                </c:pt>
                <c:pt idx="117">
                  <c:v>139</c:v>
                </c:pt>
                <c:pt idx="118">
                  <c:v>123</c:v>
                </c:pt>
                <c:pt idx="119">
                  <c:v>184</c:v>
                </c:pt>
                <c:pt idx="120">
                  <c:v>114</c:v>
                </c:pt>
                <c:pt idx="121">
                  <c:v>124</c:v>
                </c:pt>
                <c:pt idx="122">
                  <c:v>6</c:v>
                </c:pt>
                <c:pt idx="123">
                  <c:v>88</c:v>
                </c:pt>
                <c:pt idx="124">
                  <c:v>113</c:v>
                </c:pt>
                <c:pt idx="125">
                  <c:v>84</c:v>
                </c:pt>
                <c:pt idx="126">
                  <c:v>78</c:v>
                </c:pt>
                <c:pt idx="127">
                  <c:v>93</c:v>
                </c:pt>
                <c:pt idx="128">
                  <c:v>20</c:v>
                </c:pt>
                <c:pt idx="129">
                  <c:v>3</c:v>
                </c:pt>
                <c:pt idx="130">
                  <c:v>136</c:v>
                </c:pt>
                <c:pt idx="131">
                  <c:v>64</c:v>
                </c:pt>
                <c:pt idx="132">
                  <c:v>132</c:v>
                </c:pt>
                <c:pt idx="133">
                  <c:v>78</c:v>
                </c:pt>
                <c:pt idx="134">
                  <c:v>85</c:v>
                </c:pt>
                <c:pt idx="135">
                  <c:v>79</c:v>
                </c:pt>
                <c:pt idx="136">
                  <c:v>9</c:v>
                </c:pt>
                <c:pt idx="137">
                  <c:v>59</c:v>
                </c:pt>
                <c:pt idx="138">
                  <c:v>92</c:v>
                </c:pt>
                <c:pt idx="139">
                  <c:v>120</c:v>
                </c:pt>
                <c:pt idx="140">
                  <c:v>68</c:v>
                </c:pt>
                <c:pt idx="141">
                  <c:v>59</c:v>
                </c:pt>
                <c:pt idx="142">
                  <c:v>54</c:v>
                </c:pt>
                <c:pt idx="143">
                  <c:v>12</c:v>
                </c:pt>
                <c:pt idx="144">
                  <c:v>60</c:v>
                </c:pt>
                <c:pt idx="145">
                  <c:v>61</c:v>
                </c:pt>
                <c:pt idx="146">
                  <c:v>35</c:v>
                </c:pt>
                <c:pt idx="147">
                  <c:v>51</c:v>
                </c:pt>
                <c:pt idx="148">
                  <c:v>55</c:v>
                </c:pt>
                <c:pt idx="149">
                  <c:v>18</c:v>
                </c:pt>
                <c:pt idx="150">
                  <c:v>0</c:v>
                </c:pt>
                <c:pt idx="151">
                  <c:v>51</c:v>
                </c:pt>
                <c:pt idx="152">
                  <c:v>46</c:v>
                </c:pt>
                <c:pt idx="153">
                  <c:v>64</c:v>
                </c:pt>
                <c:pt idx="154">
                  <c:v>47</c:v>
                </c:pt>
                <c:pt idx="155">
                  <c:v>38</c:v>
                </c:pt>
                <c:pt idx="156">
                  <c:v>6</c:v>
                </c:pt>
                <c:pt idx="157">
                  <c:v>5</c:v>
                </c:pt>
                <c:pt idx="158">
                  <c:v>30</c:v>
                </c:pt>
                <c:pt idx="159">
                  <c:v>37</c:v>
                </c:pt>
                <c:pt idx="160">
                  <c:v>46</c:v>
                </c:pt>
                <c:pt idx="161">
                  <c:v>30</c:v>
                </c:pt>
                <c:pt idx="162">
                  <c:v>45</c:v>
                </c:pt>
                <c:pt idx="163">
                  <c:v>6</c:v>
                </c:pt>
                <c:pt idx="164">
                  <c:v>0</c:v>
                </c:pt>
                <c:pt idx="165">
                  <c:v>27</c:v>
                </c:pt>
                <c:pt idx="166">
                  <c:v>33</c:v>
                </c:pt>
                <c:pt idx="167">
                  <c:v>49</c:v>
                </c:pt>
                <c:pt idx="168">
                  <c:v>0</c:v>
                </c:pt>
                <c:pt idx="169">
                  <c:v>4</c:v>
                </c:pt>
                <c:pt idx="170">
                  <c:v>1</c:v>
                </c:pt>
                <c:pt idx="171">
                  <c:v>0</c:v>
                </c:pt>
                <c:pt idx="172">
                  <c:v>28</c:v>
                </c:pt>
                <c:pt idx="173">
                  <c:v>29</c:v>
                </c:pt>
                <c:pt idx="174">
                  <c:v>14</c:v>
                </c:pt>
                <c:pt idx="175">
                  <c:v>24</c:v>
                </c:pt>
                <c:pt idx="176">
                  <c:v>23</c:v>
                </c:pt>
                <c:pt idx="177">
                  <c:v>11</c:v>
                </c:pt>
                <c:pt idx="178">
                  <c:v>0</c:v>
                </c:pt>
                <c:pt idx="179">
                  <c:v>14</c:v>
                </c:pt>
                <c:pt idx="180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B10-4519-8D06-03E595BBFCB6}"/>
            </c:ext>
          </c:extLst>
        </c:ser>
        <c:ser>
          <c:idx val="1"/>
          <c:order val="1"/>
          <c:tx>
            <c:strRef>
              <c:f>VaxDate!$C$1</c:f>
              <c:strCache>
                <c:ptCount val="1"/>
                <c:pt idx="0">
                  <c:v>Dose 2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cat>
            <c:numRef>
              <c:f>VaxDate!$A$2:$A$182</c:f>
              <c:numCache>
                <c:formatCode>m/d/yyyy</c:formatCode>
                <c:ptCount val="181"/>
                <c:pt idx="0">
                  <c:v>44721</c:v>
                </c:pt>
                <c:pt idx="1">
                  <c:v>44722</c:v>
                </c:pt>
                <c:pt idx="2">
                  <c:v>44723</c:v>
                </c:pt>
                <c:pt idx="3">
                  <c:v>44724</c:v>
                </c:pt>
                <c:pt idx="4">
                  <c:v>44725</c:v>
                </c:pt>
                <c:pt idx="5">
                  <c:v>44726</c:v>
                </c:pt>
                <c:pt idx="6">
                  <c:v>44727</c:v>
                </c:pt>
                <c:pt idx="7">
                  <c:v>44728</c:v>
                </c:pt>
                <c:pt idx="8">
                  <c:v>44729</c:v>
                </c:pt>
                <c:pt idx="9">
                  <c:v>44730</c:v>
                </c:pt>
                <c:pt idx="10">
                  <c:v>44731</c:v>
                </c:pt>
                <c:pt idx="11">
                  <c:v>44732</c:v>
                </c:pt>
                <c:pt idx="12">
                  <c:v>44733</c:v>
                </c:pt>
                <c:pt idx="13">
                  <c:v>44734</c:v>
                </c:pt>
                <c:pt idx="14">
                  <c:v>44735</c:v>
                </c:pt>
                <c:pt idx="15">
                  <c:v>44736</c:v>
                </c:pt>
                <c:pt idx="16">
                  <c:v>44737</c:v>
                </c:pt>
                <c:pt idx="17">
                  <c:v>44738</c:v>
                </c:pt>
                <c:pt idx="18">
                  <c:v>44739</c:v>
                </c:pt>
                <c:pt idx="19">
                  <c:v>44740</c:v>
                </c:pt>
                <c:pt idx="20">
                  <c:v>44741</c:v>
                </c:pt>
                <c:pt idx="21">
                  <c:v>44742</c:v>
                </c:pt>
                <c:pt idx="22">
                  <c:v>44743</c:v>
                </c:pt>
                <c:pt idx="23">
                  <c:v>44744</c:v>
                </c:pt>
                <c:pt idx="24">
                  <c:v>44745</c:v>
                </c:pt>
                <c:pt idx="25">
                  <c:v>44746</c:v>
                </c:pt>
                <c:pt idx="26">
                  <c:v>44747</c:v>
                </c:pt>
                <c:pt idx="27">
                  <c:v>44748</c:v>
                </c:pt>
                <c:pt idx="28">
                  <c:v>44749</c:v>
                </c:pt>
                <c:pt idx="29">
                  <c:v>44750</c:v>
                </c:pt>
                <c:pt idx="30">
                  <c:v>44751</c:v>
                </c:pt>
                <c:pt idx="31">
                  <c:v>44752</c:v>
                </c:pt>
                <c:pt idx="32">
                  <c:v>44753</c:v>
                </c:pt>
                <c:pt idx="33">
                  <c:v>44754</c:v>
                </c:pt>
                <c:pt idx="34">
                  <c:v>44755</c:v>
                </c:pt>
                <c:pt idx="35">
                  <c:v>44756</c:v>
                </c:pt>
                <c:pt idx="36">
                  <c:v>44757</c:v>
                </c:pt>
                <c:pt idx="37">
                  <c:v>44758</c:v>
                </c:pt>
                <c:pt idx="38">
                  <c:v>44759</c:v>
                </c:pt>
                <c:pt idx="39">
                  <c:v>44760</c:v>
                </c:pt>
                <c:pt idx="40">
                  <c:v>44761</c:v>
                </c:pt>
                <c:pt idx="41">
                  <c:v>44762</c:v>
                </c:pt>
                <c:pt idx="42">
                  <c:v>44763</c:v>
                </c:pt>
                <c:pt idx="43">
                  <c:v>44764</c:v>
                </c:pt>
                <c:pt idx="44">
                  <c:v>44765</c:v>
                </c:pt>
                <c:pt idx="45">
                  <c:v>44766</c:v>
                </c:pt>
                <c:pt idx="46">
                  <c:v>44767</c:v>
                </c:pt>
                <c:pt idx="47">
                  <c:v>44768</c:v>
                </c:pt>
                <c:pt idx="48">
                  <c:v>44769</c:v>
                </c:pt>
                <c:pt idx="49">
                  <c:v>44770</c:v>
                </c:pt>
                <c:pt idx="50">
                  <c:v>44771</c:v>
                </c:pt>
                <c:pt idx="51">
                  <c:v>44772</c:v>
                </c:pt>
                <c:pt idx="52">
                  <c:v>44773</c:v>
                </c:pt>
                <c:pt idx="53">
                  <c:v>44774</c:v>
                </c:pt>
                <c:pt idx="54">
                  <c:v>44775</c:v>
                </c:pt>
                <c:pt idx="55">
                  <c:v>44776</c:v>
                </c:pt>
                <c:pt idx="56">
                  <c:v>44777</c:v>
                </c:pt>
                <c:pt idx="57">
                  <c:v>44778</c:v>
                </c:pt>
                <c:pt idx="58">
                  <c:v>44779</c:v>
                </c:pt>
                <c:pt idx="59">
                  <c:v>44780</c:v>
                </c:pt>
                <c:pt idx="60">
                  <c:v>44781</c:v>
                </c:pt>
                <c:pt idx="61">
                  <c:v>44782</c:v>
                </c:pt>
                <c:pt idx="62">
                  <c:v>44783</c:v>
                </c:pt>
                <c:pt idx="63">
                  <c:v>44784</c:v>
                </c:pt>
                <c:pt idx="64">
                  <c:v>44785</c:v>
                </c:pt>
                <c:pt idx="65">
                  <c:v>44786</c:v>
                </c:pt>
                <c:pt idx="66">
                  <c:v>44787</c:v>
                </c:pt>
                <c:pt idx="67">
                  <c:v>44788</c:v>
                </c:pt>
                <c:pt idx="68">
                  <c:v>44789</c:v>
                </c:pt>
                <c:pt idx="69">
                  <c:v>44790</c:v>
                </c:pt>
                <c:pt idx="70">
                  <c:v>44791</c:v>
                </c:pt>
                <c:pt idx="71">
                  <c:v>44792</c:v>
                </c:pt>
                <c:pt idx="72">
                  <c:v>44793</c:v>
                </c:pt>
                <c:pt idx="73">
                  <c:v>44794</c:v>
                </c:pt>
                <c:pt idx="74">
                  <c:v>44795</c:v>
                </c:pt>
                <c:pt idx="75">
                  <c:v>44796</c:v>
                </c:pt>
                <c:pt idx="76">
                  <c:v>44797</c:v>
                </c:pt>
                <c:pt idx="77">
                  <c:v>44798</c:v>
                </c:pt>
                <c:pt idx="78">
                  <c:v>44799</c:v>
                </c:pt>
                <c:pt idx="79">
                  <c:v>44800</c:v>
                </c:pt>
                <c:pt idx="80">
                  <c:v>44801</c:v>
                </c:pt>
                <c:pt idx="81">
                  <c:v>44802</c:v>
                </c:pt>
                <c:pt idx="82">
                  <c:v>44803</c:v>
                </c:pt>
                <c:pt idx="83">
                  <c:v>44804</c:v>
                </c:pt>
                <c:pt idx="84">
                  <c:v>44805</c:v>
                </c:pt>
                <c:pt idx="85">
                  <c:v>44806</c:v>
                </c:pt>
                <c:pt idx="86">
                  <c:v>44807</c:v>
                </c:pt>
                <c:pt idx="87">
                  <c:v>44808</c:v>
                </c:pt>
                <c:pt idx="88">
                  <c:v>44809</c:v>
                </c:pt>
                <c:pt idx="89">
                  <c:v>44810</c:v>
                </c:pt>
                <c:pt idx="90">
                  <c:v>44811</c:v>
                </c:pt>
                <c:pt idx="91">
                  <c:v>44812</c:v>
                </c:pt>
                <c:pt idx="92">
                  <c:v>44813</c:v>
                </c:pt>
                <c:pt idx="93">
                  <c:v>44814</c:v>
                </c:pt>
                <c:pt idx="94">
                  <c:v>44815</c:v>
                </c:pt>
                <c:pt idx="95">
                  <c:v>44816</c:v>
                </c:pt>
                <c:pt idx="96">
                  <c:v>44817</c:v>
                </c:pt>
                <c:pt idx="97">
                  <c:v>44818</c:v>
                </c:pt>
                <c:pt idx="98">
                  <c:v>44819</c:v>
                </c:pt>
                <c:pt idx="99">
                  <c:v>44820</c:v>
                </c:pt>
                <c:pt idx="100">
                  <c:v>44821</c:v>
                </c:pt>
                <c:pt idx="101">
                  <c:v>44822</c:v>
                </c:pt>
                <c:pt idx="102">
                  <c:v>44823</c:v>
                </c:pt>
                <c:pt idx="103">
                  <c:v>44824</c:v>
                </c:pt>
                <c:pt idx="104">
                  <c:v>44825</c:v>
                </c:pt>
                <c:pt idx="105">
                  <c:v>44826</c:v>
                </c:pt>
                <c:pt idx="106">
                  <c:v>44827</c:v>
                </c:pt>
                <c:pt idx="107">
                  <c:v>44828</c:v>
                </c:pt>
                <c:pt idx="108">
                  <c:v>44829</c:v>
                </c:pt>
                <c:pt idx="109">
                  <c:v>44830</c:v>
                </c:pt>
                <c:pt idx="110">
                  <c:v>44831</c:v>
                </c:pt>
                <c:pt idx="111">
                  <c:v>44832</c:v>
                </c:pt>
                <c:pt idx="112">
                  <c:v>44833</c:v>
                </c:pt>
                <c:pt idx="113">
                  <c:v>44834</c:v>
                </c:pt>
                <c:pt idx="114">
                  <c:v>44835</c:v>
                </c:pt>
                <c:pt idx="115">
                  <c:v>44836</c:v>
                </c:pt>
                <c:pt idx="116">
                  <c:v>44837</c:v>
                </c:pt>
                <c:pt idx="117">
                  <c:v>44838</c:v>
                </c:pt>
                <c:pt idx="118">
                  <c:v>44839</c:v>
                </c:pt>
                <c:pt idx="119">
                  <c:v>44840</c:v>
                </c:pt>
                <c:pt idx="120">
                  <c:v>44841</c:v>
                </c:pt>
                <c:pt idx="121">
                  <c:v>44842</c:v>
                </c:pt>
                <c:pt idx="122">
                  <c:v>44843</c:v>
                </c:pt>
                <c:pt idx="123">
                  <c:v>44844</c:v>
                </c:pt>
                <c:pt idx="124">
                  <c:v>44845</c:v>
                </c:pt>
                <c:pt idx="125">
                  <c:v>44846</c:v>
                </c:pt>
                <c:pt idx="126">
                  <c:v>44847</c:v>
                </c:pt>
                <c:pt idx="127">
                  <c:v>44848</c:v>
                </c:pt>
                <c:pt idx="128">
                  <c:v>44849</c:v>
                </c:pt>
                <c:pt idx="129">
                  <c:v>44850</c:v>
                </c:pt>
                <c:pt idx="130">
                  <c:v>44851</c:v>
                </c:pt>
                <c:pt idx="131">
                  <c:v>44852</c:v>
                </c:pt>
                <c:pt idx="132">
                  <c:v>44853</c:v>
                </c:pt>
                <c:pt idx="133">
                  <c:v>44854</c:v>
                </c:pt>
                <c:pt idx="134">
                  <c:v>44855</c:v>
                </c:pt>
                <c:pt idx="135">
                  <c:v>44856</c:v>
                </c:pt>
                <c:pt idx="136">
                  <c:v>44857</c:v>
                </c:pt>
                <c:pt idx="137">
                  <c:v>44858</c:v>
                </c:pt>
                <c:pt idx="138">
                  <c:v>44859</c:v>
                </c:pt>
                <c:pt idx="139">
                  <c:v>44860</c:v>
                </c:pt>
                <c:pt idx="140">
                  <c:v>44861</c:v>
                </c:pt>
                <c:pt idx="141">
                  <c:v>44862</c:v>
                </c:pt>
                <c:pt idx="142">
                  <c:v>44863</c:v>
                </c:pt>
                <c:pt idx="143">
                  <c:v>44864</c:v>
                </c:pt>
                <c:pt idx="144">
                  <c:v>44865</c:v>
                </c:pt>
                <c:pt idx="145">
                  <c:v>44866</c:v>
                </c:pt>
                <c:pt idx="146">
                  <c:v>44867</c:v>
                </c:pt>
                <c:pt idx="147">
                  <c:v>44868</c:v>
                </c:pt>
                <c:pt idx="148">
                  <c:v>44869</c:v>
                </c:pt>
                <c:pt idx="149">
                  <c:v>44870</c:v>
                </c:pt>
                <c:pt idx="150">
                  <c:v>44871</c:v>
                </c:pt>
                <c:pt idx="151">
                  <c:v>44872</c:v>
                </c:pt>
                <c:pt idx="152">
                  <c:v>44873</c:v>
                </c:pt>
                <c:pt idx="153">
                  <c:v>44874</c:v>
                </c:pt>
                <c:pt idx="154">
                  <c:v>44875</c:v>
                </c:pt>
                <c:pt idx="155">
                  <c:v>44876</c:v>
                </c:pt>
                <c:pt idx="156">
                  <c:v>44877</c:v>
                </c:pt>
                <c:pt idx="157">
                  <c:v>44878</c:v>
                </c:pt>
                <c:pt idx="158">
                  <c:v>44879</c:v>
                </c:pt>
                <c:pt idx="159">
                  <c:v>44880</c:v>
                </c:pt>
                <c:pt idx="160">
                  <c:v>44881</c:v>
                </c:pt>
                <c:pt idx="161">
                  <c:v>44882</c:v>
                </c:pt>
                <c:pt idx="162">
                  <c:v>44883</c:v>
                </c:pt>
                <c:pt idx="163">
                  <c:v>44884</c:v>
                </c:pt>
                <c:pt idx="164">
                  <c:v>44885</c:v>
                </c:pt>
                <c:pt idx="165">
                  <c:v>44886</c:v>
                </c:pt>
                <c:pt idx="166">
                  <c:v>44887</c:v>
                </c:pt>
                <c:pt idx="167">
                  <c:v>44888</c:v>
                </c:pt>
                <c:pt idx="168">
                  <c:v>44889</c:v>
                </c:pt>
                <c:pt idx="169">
                  <c:v>44890</c:v>
                </c:pt>
                <c:pt idx="170">
                  <c:v>44891</c:v>
                </c:pt>
                <c:pt idx="171">
                  <c:v>44892</c:v>
                </c:pt>
                <c:pt idx="172">
                  <c:v>44893</c:v>
                </c:pt>
                <c:pt idx="173">
                  <c:v>44894</c:v>
                </c:pt>
                <c:pt idx="174">
                  <c:v>44895</c:v>
                </c:pt>
                <c:pt idx="175">
                  <c:v>44896</c:v>
                </c:pt>
                <c:pt idx="176">
                  <c:v>44897</c:v>
                </c:pt>
                <c:pt idx="177">
                  <c:v>44898</c:v>
                </c:pt>
                <c:pt idx="178">
                  <c:v>44899</c:v>
                </c:pt>
                <c:pt idx="179">
                  <c:v>44900</c:v>
                </c:pt>
                <c:pt idx="180">
                  <c:v>44901</c:v>
                </c:pt>
              </c:numCache>
            </c:numRef>
          </c:cat>
          <c:val>
            <c:numRef>
              <c:f>VaxDate!$C$2:$C$182</c:f>
              <c:numCache>
                <c:formatCode>General</c:formatCode>
                <c:ptCount val="1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1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1</c:v>
                </c:pt>
                <c:pt idx="28">
                  <c:v>5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1</c:v>
                </c:pt>
                <c:pt idx="34">
                  <c:v>4</c:v>
                </c:pt>
                <c:pt idx="35">
                  <c:v>1</c:v>
                </c:pt>
                <c:pt idx="36">
                  <c:v>3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1</c:v>
                </c:pt>
                <c:pt idx="42">
                  <c:v>2</c:v>
                </c:pt>
                <c:pt idx="43">
                  <c:v>2</c:v>
                </c:pt>
                <c:pt idx="44">
                  <c:v>1</c:v>
                </c:pt>
                <c:pt idx="45">
                  <c:v>0</c:v>
                </c:pt>
                <c:pt idx="46">
                  <c:v>1</c:v>
                </c:pt>
                <c:pt idx="47">
                  <c:v>1</c:v>
                </c:pt>
                <c:pt idx="48">
                  <c:v>1</c:v>
                </c:pt>
                <c:pt idx="49">
                  <c:v>0</c:v>
                </c:pt>
                <c:pt idx="50">
                  <c:v>1</c:v>
                </c:pt>
                <c:pt idx="51">
                  <c:v>0</c:v>
                </c:pt>
                <c:pt idx="52">
                  <c:v>0</c:v>
                </c:pt>
                <c:pt idx="53">
                  <c:v>3</c:v>
                </c:pt>
                <c:pt idx="54">
                  <c:v>0</c:v>
                </c:pt>
                <c:pt idx="55">
                  <c:v>3</c:v>
                </c:pt>
                <c:pt idx="56">
                  <c:v>6</c:v>
                </c:pt>
                <c:pt idx="57">
                  <c:v>14</c:v>
                </c:pt>
                <c:pt idx="58">
                  <c:v>1</c:v>
                </c:pt>
                <c:pt idx="59">
                  <c:v>84</c:v>
                </c:pt>
                <c:pt idx="60">
                  <c:v>3</c:v>
                </c:pt>
                <c:pt idx="61">
                  <c:v>2</c:v>
                </c:pt>
                <c:pt idx="62">
                  <c:v>37</c:v>
                </c:pt>
                <c:pt idx="63">
                  <c:v>8</c:v>
                </c:pt>
                <c:pt idx="64">
                  <c:v>7</c:v>
                </c:pt>
                <c:pt idx="65">
                  <c:v>0</c:v>
                </c:pt>
                <c:pt idx="66">
                  <c:v>0</c:v>
                </c:pt>
                <c:pt idx="67">
                  <c:v>10</c:v>
                </c:pt>
                <c:pt idx="68">
                  <c:v>10</c:v>
                </c:pt>
                <c:pt idx="69">
                  <c:v>8</c:v>
                </c:pt>
                <c:pt idx="70">
                  <c:v>43</c:v>
                </c:pt>
                <c:pt idx="71">
                  <c:v>12</c:v>
                </c:pt>
                <c:pt idx="72">
                  <c:v>1</c:v>
                </c:pt>
                <c:pt idx="73">
                  <c:v>1</c:v>
                </c:pt>
                <c:pt idx="74">
                  <c:v>31</c:v>
                </c:pt>
                <c:pt idx="75">
                  <c:v>93</c:v>
                </c:pt>
                <c:pt idx="76">
                  <c:v>128</c:v>
                </c:pt>
                <c:pt idx="77">
                  <c:v>143</c:v>
                </c:pt>
                <c:pt idx="78">
                  <c:v>120</c:v>
                </c:pt>
                <c:pt idx="79">
                  <c:v>0</c:v>
                </c:pt>
                <c:pt idx="80">
                  <c:v>0</c:v>
                </c:pt>
                <c:pt idx="81">
                  <c:v>228</c:v>
                </c:pt>
                <c:pt idx="82">
                  <c:v>148</c:v>
                </c:pt>
                <c:pt idx="83">
                  <c:v>183</c:v>
                </c:pt>
                <c:pt idx="84">
                  <c:v>224</c:v>
                </c:pt>
                <c:pt idx="85">
                  <c:v>263</c:v>
                </c:pt>
                <c:pt idx="86">
                  <c:v>2</c:v>
                </c:pt>
                <c:pt idx="87">
                  <c:v>0</c:v>
                </c:pt>
                <c:pt idx="88">
                  <c:v>25</c:v>
                </c:pt>
                <c:pt idx="89">
                  <c:v>370</c:v>
                </c:pt>
                <c:pt idx="90">
                  <c:v>359</c:v>
                </c:pt>
                <c:pt idx="91">
                  <c:v>313</c:v>
                </c:pt>
                <c:pt idx="92">
                  <c:v>381</c:v>
                </c:pt>
                <c:pt idx="93">
                  <c:v>477</c:v>
                </c:pt>
                <c:pt idx="94">
                  <c:v>329</c:v>
                </c:pt>
                <c:pt idx="95">
                  <c:v>503</c:v>
                </c:pt>
                <c:pt idx="96">
                  <c:v>389</c:v>
                </c:pt>
                <c:pt idx="97">
                  <c:v>399</c:v>
                </c:pt>
                <c:pt idx="98">
                  <c:v>486</c:v>
                </c:pt>
                <c:pt idx="99">
                  <c:v>466</c:v>
                </c:pt>
                <c:pt idx="100">
                  <c:v>406</c:v>
                </c:pt>
                <c:pt idx="101">
                  <c:v>280</c:v>
                </c:pt>
                <c:pt idx="102">
                  <c:v>508</c:v>
                </c:pt>
                <c:pt idx="103">
                  <c:v>260</c:v>
                </c:pt>
                <c:pt idx="104">
                  <c:v>348</c:v>
                </c:pt>
                <c:pt idx="105">
                  <c:v>426</c:v>
                </c:pt>
                <c:pt idx="106">
                  <c:v>489</c:v>
                </c:pt>
                <c:pt idx="107">
                  <c:v>165</c:v>
                </c:pt>
                <c:pt idx="108">
                  <c:v>34</c:v>
                </c:pt>
                <c:pt idx="109">
                  <c:v>346</c:v>
                </c:pt>
                <c:pt idx="110">
                  <c:v>293</c:v>
                </c:pt>
                <c:pt idx="111">
                  <c:v>312</c:v>
                </c:pt>
                <c:pt idx="112">
                  <c:v>355</c:v>
                </c:pt>
                <c:pt idx="113">
                  <c:v>342</c:v>
                </c:pt>
                <c:pt idx="114">
                  <c:v>278</c:v>
                </c:pt>
                <c:pt idx="115">
                  <c:v>4</c:v>
                </c:pt>
                <c:pt idx="116">
                  <c:v>251</c:v>
                </c:pt>
                <c:pt idx="117">
                  <c:v>311</c:v>
                </c:pt>
                <c:pt idx="118">
                  <c:v>288</c:v>
                </c:pt>
                <c:pt idx="119">
                  <c:v>334</c:v>
                </c:pt>
                <c:pt idx="120">
                  <c:v>184</c:v>
                </c:pt>
                <c:pt idx="121">
                  <c:v>64</c:v>
                </c:pt>
                <c:pt idx="122">
                  <c:v>27</c:v>
                </c:pt>
                <c:pt idx="123">
                  <c:v>230</c:v>
                </c:pt>
                <c:pt idx="124">
                  <c:v>318</c:v>
                </c:pt>
                <c:pt idx="125">
                  <c:v>246</c:v>
                </c:pt>
                <c:pt idx="126">
                  <c:v>210</c:v>
                </c:pt>
                <c:pt idx="127">
                  <c:v>180</c:v>
                </c:pt>
                <c:pt idx="128">
                  <c:v>36</c:v>
                </c:pt>
                <c:pt idx="129">
                  <c:v>8</c:v>
                </c:pt>
                <c:pt idx="130">
                  <c:v>282</c:v>
                </c:pt>
                <c:pt idx="131">
                  <c:v>147</c:v>
                </c:pt>
                <c:pt idx="132">
                  <c:v>158</c:v>
                </c:pt>
                <c:pt idx="133">
                  <c:v>189</c:v>
                </c:pt>
                <c:pt idx="134">
                  <c:v>121</c:v>
                </c:pt>
                <c:pt idx="135">
                  <c:v>20</c:v>
                </c:pt>
                <c:pt idx="136">
                  <c:v>17</c:v>
                </c:pt>
                <c:pt idx="137">
                  <c:v>105</c:v>
                </c:pt>
                <c:pt idx="138">
                  <c:v>144</c:v>
                </c:pt>
                <c:pt idx="139">
                  <c:v>134</c:v>
                </c:pt>
                <c:pt idx="140">
                  <c:v>124</c:v>
                </c:pt>
                <c:pt idx="141">
                  <c:v>106</c:v>
                </c:pt>
                <c:pt idx="142">
                  <c:v>22</c:v>
                </c:pt>
                <c:pt idx="143">
                  <c:v>1</c:v>
                </c:pt>
                <c:pt idx="144">
                  <c:v>96</c:v>
                </c:pt>
                <c:pt idx="145">
                  <c:v>87</c:v>
                </c:pt>
                <c:pt idx="146">
                  <c:v>62</c:v>
                </c:pt>
                <c:pt idx="147">
                  <c:v>45</c:v>
                </c:pt>
                <c:pt idx="148">
                  <c:v>106</c:v>
                </c:pt>
                <c:pt idx="149">
                  <c:v>80</c:v>
                </c:pt>
                <c:pt idx="150">
                  <c:v>0</c:v>
                </c:pt>
                <c:pt idx="151">
                  <c:v>54</c:v>
                </c:pt>
                <c:pt idx="152">
                  <c:v>70</c:v>
                </c:pt>
                <c:pt idx="153">
                  <c:v>70</c:v>
                </c:pt>
                <c:pt idx="154">
                  <c:v>66</c:v>
                </c:pt>
                <c:pt idx="155">
                  <c:v>14</c:v>
                </c:pt>
                <c:pt idx="156">
                  <c:v>7</c:v>
                </c:pt>
                <c:pt idx="157">
                  <c:v>2</c:v>
                </c:pt>
                <c:pt idx="158">
                  <c:v>44</c:v>
                </c:pt>
                <c:pt idx="159">
                  <c:v>42</c:v>
                </c:pt>
                <c:pt idx="160">
                  <c:v>34</c:v>
                </c:pt>
                <c:pt idx="161">
                  <c:v>45</c:v>
                </c:pt>
                <c:pt idx="162">
                  <c:v>66</c:v>
                </c:pt>
                <c:pt idx="163">
                  <c:v>22</c:v>
                </c:pt>
                <c:pt idx="164">
                  <c:v>0</c:v>
                </c:pt>
                <c:pt idx="165">
                  <c:v>39</c:v>
                </c:pt>
                <c:pt idx="166">
                  <c:v>49</c:v>
                </c:pt>
                <c:pt idx="167">
                  <c:v>62</c:v>
                </c:pt>
                <c:pt idx="168">
                  <c:v>0</c:v>
                </c:pt>
                <c:pt idx="169">
                  <c:v>3</c:v>
                </c:pt>
                <c:pt idx="170">
                  <c:v>5</c:v>
                </c:pt>
                <c:pt idx="171">
                  <c:v>0</c:v>
                </c:pt>
                <c:pt idx="172">
                  <c:v>26</c:v>
                </c:pt>
                <c:pt idx="173">
                  <c:v>49</c:v>
                </c:pt>
                <c:pt idx="174">
                  <c:v>38</c:v>
                </c:pt>
                <c:pt idx="175">
                  <c:v>51</c:v>
                </c:pt>
                <c:pt idx="176">
                  <c:v>24</c:v>
                </c:pt>
                <c:pt idx="177">
                  <c:v>7</c:v>
                </c:pt>
                <c:pt idx="178">
                  <c:v>0</c:v>
                </c:pt>
                <c:pt idx="179">
                  <c:v>19</c:v>
                </c:pt>
                <c:pt idx="180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B10-4519-8D06-03E595BBFC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6"/>
        <c:overlap val="100"/>
        <c:axId val="1465838511"/>
        <c:axId val="1465838927"/>
      </c:barChart>
      <c:dateAx>
        <c:axId val="1465838511"/>
        <c:scaling>
          <c:orientation val="minMax"/>
        </c:scaling>
        <c:delete val="0"/>
        <c:axPos val="b"/>
        <c:numFmt formatCode="m/d/yy;@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65838927"/>
        <c:crosses val="autoZero"/>
        <c:auto val="0"/>
        <c:lblOffset val="100"/>
        <c:baseTimeUnit val="days"/>
        <c:majorUnit val="7"/>
        <c:majorTimeUnit val="days"/>
      </c:dateAx>
      <c:valAx>
        <c:axId val="146583892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65838511"/>
        <c:crosses val="autoZero"/>
        <c:crossBetween val="between"/>
      </c:valAx>
      <c:spPr>
        <a:solidFill>
          <a:schemeClr val="bg1"/>
        </a:solidFill>
        <a:ln>
          <a:solidFill>
            <a:schemeClr val="tx1"/>
          </a:solidFill>
        </a:ln>
        <a:effectLst/>
      </c:spPr>
    </c:plotArea>
    <c:legend>
      <c:legendPos val="t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.10674294587038533"/>
          <c:y val="0.16325977939860717"/>
          <c:w val="0.18912067946736699"/>
          <c:h val="0.1098399992359507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solidFill>
        <a:schemeClr val="bg1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63408"/>
          </a:xfrm>
          <a:prstGeom prst="rect">
            <a:avLst/>
          </a:prstGeom>
        </p:spPr>
        <p:txBody>
          <a:bodyPr vert="horz" lIns="91954" tIns="45977" rIns="91954" bIns="4597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4" y="1"/>
            <a:ext cx="2971800" cy="463408"/>
          </a:xfrm>
          <a:prstGeom prst="rect">
            <a:avLst/>
          </a:prstGeom>
        </p:spPr>
        <p:txBody>
          <a:bodyPr vert="horz" lIns="91954" tIns="45977" rIns="91954" bIns="45977" rtlCol="0"/>
          <a:lstStyle>
            <a:lvl1pPr algn="r">
              <a:defRPr sz="1200"/>
            </a:lvl1pPr>
          </a:lstStyle>
          <a:p>
            <a:fld id="{33136DC4-ACBF-4727-AC26-468FF2221379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60400" y="1154113"/>
            <a:ext cx="5537200" cy="31162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954" tIns="45977" rIns="91954" bIns="4597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44861"/>
            <a:ext cx="5486400" cy="3636704"/>
          </a:xfrm>
          <a:prstGeom prst="rect">
            <a:avLst/>
          </a:prstGeom>
        </p:spPr>
        <p:txBody>
          <a:bodyPr vert="horz" lIns="91954" tIns="45977" rIns="91954" bIns="45977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70"/>
            <a:ext cx="2971800" cy="463407"/>
          </a:xfrm>
          <a:prstGeom prst="rect">
            <a:avLst/>
          </a:prstGeom>
        </p:spPr>
        <p:txBody>
          <a:bodyPr vert="horz" lIns="91954" tIns="45977" rIns="91954" bIns="4597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4" y="8772670"/>
            <a:ext cx="2971800" cy="463407"/>
          </a:xfrm>
          <a:prstGeom prst="rect">
            <a:avLst/>
          </a:prstGeom>
        </p:spPr>
        <p:txBody>
          <a:bodyPr vert="horz" lIns="91954" tIns="45977" rIns="91954" bIns="45977" rtlCol="0" anchor="b"/>
          <a:lstStyle>
            <a:lvl1pPr algn="r">
              <a:defRPr sz="1200"/>
            </a:lvl1pPr>
          </a:lstStyle>
          <a:p>
            <a:fld id="{C7D2D378-03F4-4C32-B415-247BE1366D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355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Slide </a:t>
            </a:r>
            <a:fld id="{29DE756F-184F-4D3A-B7EF-A08AD88F334E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70470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17538" y="842963"/>
            <a:ext cx="4795837" cy="269875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03775">
              <a:defRPr/>
            </a:pPr>
            <a:fld id="{37EA4796-2FEE-4DDE-8A29-DEA0CCE962CE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03775">
                <a:defRPr/>
              </a:pPr>
              <a:t>2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109600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09588" y="782638"/>
            <a:ext cx="4794250" cy="2697162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02421">
              <a:defRPr/>
            </a:pPr>
            <a:r>
              <a:rPr lang="en-US">
                <a:solidFill>
                  <a:srgbClr val="022167"/>
                </a:solidFill>
                <a:latin typeface="Verdana"/>
              </a:rPr>
              <a:t>Slide </a:t>
            </a:r>
            <a:fld id="{29DE756F-184F-4D3A-B7EF-A08AD88F334E}" type="slidenum">
              <a:rPr lang="en-US">
                <a:solidFill>
                  <a:srgbClr val="022167"/>
                </a:solidFill>
                <a:latin typeface="Verdana"/>
              </a:rPr>
              <a:pPr defTabSz="902421">
                <a:defRPr/>
              </a:pPr>
              <a:t>3</a:t>
            </a:fld>
            <a:endParaRPr lang="en-US" dirty="0">
              <a:solidFill>
                <a:srgbClr val="022167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2298752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09588" y="782638"/>
            <a:ext cx="4794250" cy="2697162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02421">
              <a:defRPr/>
            </a:pPr>
            <a:r>
              <a:rPr lang="en-US">
                <a:solidFill>
                  <a:srgbClr val="022167"/>
                </a:solidFill>
                <a:latin typeface="Verdana"/>
              </a:rPr>
              <a:t>Slide </a:t>
            </a:r>
            <a:fld id="{29DE756F-184F-4D3A-B7EF-A08AD88F334E}" type="slidenum">
              <a:rPr lang="en-US">
                <a:solidFill>
                  <a:srgbClr val="022167"/>
                </a:solidFill>
                <a:latin typeface="Verdana"/>
              </a:rPr>
              <a:pPr defTabSz="902421">
                <a:defRPr/>
              </a:pPr>
              <a:t>8</a:t>
            </a:fld>
            <a:endParaRPr lang="en-US" dirty="0">
              <a:solidFill>
                <a:srgbClr val="022167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0021709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113842-CCCC-419B-BD35-98FE35B3C23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3222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13842-CCCC-419B-BD35-98FE35B3C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06394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17538" y="842963"/>
            <a:ext cx="4795837" cy="269875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03775">
              <a:defRPr/>
            </a:pPr>
            <a:fld id="{37EA4796-2FEE-4DDE-8A29-DEA0CCE962CE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03775">
                <a:defRPr/>
              </a:pPr>
              <a:t>15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805978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09588" y="782638"/>
            <a:ext cx="4794250" cy="2697162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02421">
              <a:defRPr/>
            </a:pPr>
            <a:r>
              <a:rPr lang="en-US">
                <a:solidFill>
                  <a:srgbClr val="022167"/>
                </a:solidFill>
                <a:latin typeface="Verdana"/>
              </a:rPr>
              <a:t>Slide </a:t>
            </a:r>
            <a:fld id="{29DE756F-184F-4D3A-B7EF-A08AD88F334E}" type="slidenum">
              <a:rPr lang="en-US">
                <a:solidFill>
                  <a:srgbClr val="022167"/>
                </a:solidFill>
                <a:latin typeface="Verdana"/>
              </a:rPr>
              <a:pPr defTabSz="902421">
                <a:defRPr/>
              </a:pPr>
              <a:t>16</a:t>
            </a:fld>
            <a:endParaRPr lang="en-US" dirty="0">
              <a:solidFill>
                <a:srgbClr val="022167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2834342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ayout">
    <p:bg>
      <p:bgPr>
        <a:gradFill>
          <a:gsLst>
            <a:gs pos="0">
              <a:srgbClr val="556A7E"/>
            </a:gs>
            <a:gs pos="35000">
              <a:srgbClr val="556A7E"/>
            </a:gs>
            <a:gs pos="100000">
              <a:srgbClr val="333333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title="&quot;&quot;">
            <a:extLst>
              <a:ext uri="{FF2B5EF4-FFF2-40B4-BE49-F238E27FC236}">
                <a16:creationId xmlns:a16="http://schemas.microsoft.com/office/drawing/2014/main" id="{DE3F76AE-A06E-4432-81ED-28CBF6FB1A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62297"/>
            <a:ext cx="10515600" cy="1971503"/>
          </a:xfrm>
          <a:ln w="63500">
            <a:solidFill>
              <a:schemeClr val="bg1"/>
            </a:solidFill>
          </a:ln>
        </p:spPr>
        <p:txBody>
          <a:bodyPr anchor="ctr" anchorCtr="0">
            <a:normAutofit/>
          </a:bodyPr>
          <a:lstStyle>
            <a:lvl1pPr algn="ctr">
              <a:defRPr sz="66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SLIDE	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9E720B-E25C-49B3-978B-6706735DDA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887609"/>
            <a:ext cx="10515600" cy="544878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BBC5130-6735-419A-B1B8-C36EA21FC40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4432300"/>
            <a:ext cx="10509250" cy="727075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Presenter</a:t>
            </a:r>
          </a:p>
        </p:txBody>
      </p:sp>
      <p:cxnSp>
        <p:nvCxnSpPr>
          <p:cNvPr id="10" name="Straight Connector 22" title="&quot; &quot;">
            <a:extLst>
              <a:ext uri="{FF2B5EF4-FFF2-40B4-BE49-F238E27FC236}">
                <a16:creationId xmlns:a16="http://schemas.microsoft.com/office/drawing/2014/main" id="{C518FDB4-615D-4BD8-B84D-E2866EE4D7D0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0" y="161925"/>
            <a:ext cx="12192000" cy="0"/>
          </a:xfrm>
          <a:prstGeom prst="line">
            <a:avLst/>
          </a:prstGeom>
          <a:ln w="76200">
            <a:solidFill>
              <a:srgbClr val="FFC600"/>
            </a:solidFill>
            <a:headEnd/>
            <a:tailE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83914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682CF4-D412-4779-B721-D677D66C3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131E7-C65A-4205-BD59-AD27FEB0E13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3E62DF9-FC82-4F23-899A-C9F89F88295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66750" y="742950"/>
            <a:ext cx="10858500" cy="53721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8" name="Straight Connector 22" title="&quot; &quot;">
            <a:extLst>
              <a:ext uri="{FF2B5EF4-FFF2-40B4-BE49-F238E27FC236}">
                <a16:creationId xmlns:a16="http://schemas.microsoft.com/office/drawing/2014/main" id="{F70E1DB0-FA35-4359-A511-0FFBC260B0CF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0" y="161925"/>
            <a:ext cx="12192000" cy="0"/>
          </a:xfrm>
          <a:prstGeom prst="line">
            <a:avLst/>
          </a:prstGeom>
          <a:ln w="76200">
            <a:solidFill>
              <a:srgbClr val="FFC600"/>
            </a:solidFill>
            <a:headEnd/>
            <a:tailE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6695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8778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FAC3F-E8C3-47D6-9C29-15820A7AE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4D5C3B-0D78-4F4C-9165-AB9D4B0FCC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3CBE6E-823D-4EB4-82C4-38F5D4B08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253706-2B1F-4D77-B1DA-92FFBBA74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DRAFT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5A7F56-5FD6-4829-A5D1-8D275B647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131E7-C65A-4205-BD59-AD27FEB0E13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entagon 9" title="&quot;&quot;">
            <a:extLst>
              <a:ext uri="{FF2B5EF4-FFF2-40B4-BE49-F238E27FC236}">
                <a16:creationId xmlns:a16="http://schemas.microsoft.com/office/drawing/2014/main" id="{7CC38CDD-64DC-4DFD-A53D-533ECED83431}"/>
              </a:ext>
            </a:extLst>
          </p:cNvPr>
          <p:cNvSpPr/>
          <p:nvPr userDrawn="1"/>
        </p:nvSpPr>
        <p:spPr>
          <a:xfrm>
            <a:off x="0" y="1696611"/>
            <a:ext cx="6581872" cy="140698"/>
          </a:xfrm>
          <a:prstGeom prst="homePlate">
            <a:avLst/>
          </a:prstGeom>
          <a:solidFill>
            <a:srgbClr val="FFC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6061" tIns="43031" rIns="86061" bIns="4303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259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7457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ctrTitle"/>
          </p:nvPr>
        </p:nvSpPr>
        <p:spPr>
          <a:xfrm>
            <a:off x="1584960" y="2647781"/>
            <a:ext cx="9144000" cy="2011680"/>
          </a:xfrm>
        </p:spPr>
        <p:txBody>
          <a:bodyPr lIns="0" tIns="0" rIns="0" bIns="0" anchor="b">
            <a:no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"/>
          <p:cNvSpPr>
            <a:spLocks noGrp="1"/>
          </p:cNvSpPr>
          <p:nvPr>
            <p:ph type="subTitle" idx="1"/>
          </p:nvPr>
        </p:nvSpPr>
        <p:spPr>
          <a:xfrm>
            <a:off x="1554480" y="4906338"/>
            <a:ext cx="9144000" cy="1188720"/>
          </a:xfrm>
        </p:spPr>
        <p:txBody>
          <a:bodyPr anchor="t">
            <a:normAutofit/>
          </a:bodyPr>
          <a:lstStyle>
            <a:lvl1pPr marL="0" indent="0" algn="l">
              <a:buNone/>
              <a:defRPr sz="2400" b="1">
                <a:solidFill>
                  <a:schemeClr val="accent4"/>
                </a:solidFill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"/>
          <p:cNvSpPr>
            <a:spLocks noGrp="1"/>
          </p:cNvSpPr>
          <p:nvPr>
            <p:ph type="dt" sz="half" idx="10"/>
          </p:nvPr>
        </p:nvSpPr>
        <p:spPr>
          <a:xfrm>
            <a:off x="365760" y="6309364"/>
            <a:ext cx="207264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"/>
          <p:cNvSpPr>
            <a:spLocks noGrp="1"/>
          </p:cNvSpPr>
          <p:nvPr>
            <p:ph type="ftr" sz="quarter" idx="11"/>
          </p:nvPr>
        </p:nvSpPr>
        <p:spPr>
          <a:xfrm>
            <a:off x="2560320" y="6309364"/>
            <a:ext cx="792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"/>
          <p:cNvSpPr>
            <a:spLocks noGrp="1"/>
          </p:cNvSpPr>
          <p:nvPr>
            <p:ph type="sldNum" sz="quarter" idx="12"/>
          </p:nvPr>
        </p:nvSpPr>
        <p:spPr>
          <a:xfrm>
            <a:off x="10607040" y="6309361"/>
            <a:ext cx="1219200" cy="365125"/>
          </a:xfrm>
        </p:spPr>
        <p:txBody>
          <a:bodyPr/>
          <a:lstStyle/>
          <a:p>
            <a:fld id="{3264D530-B60B-4A5A-91C0-C766C58A4783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Line"/>
          <p:cNvCxnSpPr/>
          <p:nvPr userDrawn="1"/>
        </p:nvCxnSpPr>
        <p:spPr>
          <a:xfrm>
            <a:off x="1584960" y="4754880"/>
            <a:ext cx="9144000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96586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97C08E-E5FC-4F14-993F-305CF8A4FD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1A4A68-A372-48AB-B631-1614C79BF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EDE7A0-2A40-4843-A4BA-64BCA4242F6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6A655AA-EB69-4406-B886-8905A4234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835734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B89CE3-59F3-4862-823A-0FEB939B00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05863" y="1825625"/>
            <a:ext cx="4344072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0462D6-05EC-42BC-90B3-E1244B6825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09728" y="1825625"/>
            <a:ext cx="4344072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6FFCB7-78F2-42A0-B3F8-7C78139E9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EDE7A0-2A40-4843-A4BA-64BCA4242F6B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244305F-9E51-4C97-993B-6CFA7BD87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287840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2FF2B2-B59F-4D5B-A313-235F016BE5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27564" y="1857375"/>
            <a:ext cx="4405946" cy="6477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7BA152-9EDA-4028-9FB3-1B5DFCFAC5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327563" y="2505075"/>
            <a:ext cx="440594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FF0849-E536-4C9C-A18E-53D9F5C3EF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949440" y="1857375"/>
            <a:ext cx="4405948" cy="6477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BC04F7-725C-41F9-A8AE-514B613376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949440" y="2505075"/>
            <a:ext cx="440594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B873F2-787E-4D79-B474-995E13D0B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EDE7A0-2A40-4843-A4BA-64BCA4242F6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AF102D7-3CF1-4506-A572-0F149F76C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80981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034204-8D8F-4BBA-A894-01CA67052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EDE7A0-2A40-4843-A4BA-64BCA4242F6B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A279DC7-45CD-4962-BAF3-9EA0BFF1F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114259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CA0034-A29B-41C8-8050-85AE27DBE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EDE7A0-2A40-4843-A4BA-64BCA4242F6B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D41109-E4E8-4F1B-8F73-C7512A5AFE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1" t="11802" r="75174" b="3720"/>
          <a:stretch/>
        </p:blipFill>
        <p:spPr>
          <a:xfrm>
            <a:off x="1" y="0"/>
            <a:ext cx="2209799" cy="6858000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B8D643E-9023-4501-A748-7AE3454331FD}"/>
              </a:ext>
            </a:extLst>
          </p:cNvPr>
          <p:cNvSpPr/>
          <p:nvPr userDrawn="1"/>
        </p:nvSpPr>
        <p:spPr>
          <a:xfrm>
            <a:off x="0" y="6647575"/>
            <a:ext cx="2209800" cy="210425"/>
          </a:xfrm>
          <a:prstGeom prst="rect">
            <a:avLst/>
          </a:prstGeom>
          <a:solidFill>
            <a:srgbClr val="0030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2DFC1C-47D0-4238-9973-F9E27DC563D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04" y="5289192"/>
            <a:ext cx="1598591" cy="1147959"/>
          </a:xfrm>
          <a:prstGeom prst="rect">
            <a:avLst/>
          </a:prstGeom>
        </p:spPr>
      </p:pic>
      <p:cxnSp>
        <p:nvCxnSpPr>
          <p:cNvPr id="8" name="Straight Connector 22" title="&quot; &quot;">
            <a:extLst>
              <a:ext uri="{FF2B5EF4-FFF2-40B4-BE49-F238E27FC236}">
                <a16:creationId xmlns:a16="http://schemas.microsoft.com/office/drawing/2014/main" id="{D77F26A8-E80E-47FF-A4E8-5DC6A4DF9AED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1" y="6647575"/>
            <a:ext cx="2209799" cy="0"/>
          </a:xfrm>
          <a:prstGeom prst="line">
            <a:avLst/>
          </a:prstGeom>
          <a:ln w="38100">
            <a:solidFill>
              <a:srgbClr val="FFC600"/>
            </a:solidFill>
            <a:headEnd/>
            <a:tailE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37F793-1857-4684-9922-D6742A64826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413000" y="409575"/>
            <a:ext cx="9472613" cy="56896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388856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CA0034-A29B-41C8-8050-85AE27DBE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EDE7A0-2A40-4843-A4BA-64BCA4242F6B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D41109-E4E8-4F1B-8F73-C7512A5AFE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1" t="11802" r="75174" b="3720"/>
          <a:stretch/>
        </p:blipFill>
        <p:spPr>
          <a:xfrm>
            <a:off x="1" y="0"/>
            <a:ext cx="2209799" cy="6858000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B8D643E-9023-4501-A748-7AE3454331FD}"/>
              </a:ext>
            </a:extLst>
          </p:cNvPr>
          <p:cNvSpPr/>
          <p:nvPr userDrawn="1"/>
        </p:nvSpPr>
        <p:spPr>
          <a:xfrm>
            <a:off x="0" y="6647575"/>
            <a:ext cx="2209800" cy="210425"/>
          </a:xfrm>
          <a:prstGeom prst="rect">
            <a:avLst/>
          </a:prstGeom>
          <a:solidFill>
            <a:srgbClr val="0030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2DFC1C-47D0-4238-9973-F9E27DC563D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04" y="5289192"/>
            <a:ext cx="1598591" cy="1147959"/>
          </a:xfrm>
          <a:prstGeom prst="rect">
            <a:avLst/>
          </a:prstGeom>
        </p:spPr>
      </p:pic>
      <p:cxnSp>
        <p:nvCxnSpPr>
          <p:cNvPr id="8" name="Straight Connector 22" title="&quot; &quot;">
            <a:extLst>
              <a:ext uri="{FF2B5EF4-FFF2-40B4-BE49-F238E27FC236}">
                <a16:creationId xmlns:a16="http://schemas.microsoft.com/office/drawing/2014/main" id="{D77F26A8-E80E-47FF-A4E8-5DC6A4DF9AED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1" y="6647575"/>
            <a:ext cx="2209799" cy="0"/>
          </a:xfrm>
          <a:prstGeom prst="line">
            <a:avLst/>
          </a:prstGeom>
          <a:ln w="38100">
            <a:solidFill>
              <a:srgbClr val="FFC600"/>
            </a:solidFill>
            <a:headEnd/>
            <a:tailE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9154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gradFill>
          <a:gsLst>
            <a:gs pos="0">
              <a:srgbClr val="005CB9"/>
            </a:gs>
            <a:gs pos="35000">
              <a:srgbClr val="005CB9"/>
            </a:gs>
            <a:gs pos="100000">
              <a:srgbClr val="1F4E79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title="&quot;&quot;">
            <a:extLst>
              <a:ext uri="{FF2B5EF4-FFF2-40B4-BE49-F238E27FC236}">
                <a16:creationId xmlns:a16="http://schemas.microsoft.com/office/drawing/2014/main" id="{4640CF87-8DF6-4C8B-97AA-9ABBA6BC43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614"/>
          <a:stretch/>
        </p:blipFill>
        <p:spPr>
          <a:xfrm>
            <a:off x="1" y="6014859"/>
            <a:ext cx="12192000" cy="843141"/>
          </a:xfrm>
          <a:prstGeom prst="rect">
            <a:avLst/>
          </a:prstGeom>
          <a:ln>
            <a:noFill/>
          </a:ln>
        </p:spPr>
      </p:pic>
      <p:cxnSp>
        <p:nvCxnSpPr>
          <p:cNvPr id="8" name="Straight Connector 22" title="&quot; &quot;">
            <a:extLst>
              <a:ext uri="{FF2B5EF4-FFF2-40B4-BE49-F238E27FC236}">
                <a16:creationId xmlns:a16="http://schemas.microsoft.com/office/drawing/2014/main" id="{D13F4D1B-EF1A-49B9-B402-0B004EF26F30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0" y="5997388"/>
            <a:ext cx="12192000" cy="0"/>
          </a:xfrm>
          <a:prstGeom prst="line">
            <a:avLst/>
          </a:prstGeom>
          <a:ln w="38100">
            <a:solidFill>
              <a:srgbClr val="FFC600"/>
            </a:solidFill>
            <a:headEnd/>
            <a:tailE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title="Texas Department of State Health Services logo">
            <a:extLst>
              <a:ext uri="{FF2B5EF4-FFF2-40B4-BE49-F238E27FC236}">
                <a16:creationId xmlns:a16="http://schemas.microsoft.com/office/drawing/2014/main" id="{CBA3BA64-CAE0-4BE1-AAB8-D83A5CA4B1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22" y="5979918"/>
            <a:ext cx="3236672" cy="8728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E3F76AE-A06E-4432-81ED-28CBF6FB1A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860611"/>
            <a:ext cx="10515600" cy="2873190"/>
          </a:xfrm>
        </p:spPr>
        <p:txBody>
          <a:bodyPr anchor="b"/>
          <a:lstStyle>
            <a:lvl1pPr>
              <a:defRPr sz="6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SLIDE	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9E720B-E25C-49B3-978B-6706735DDA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887608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32FE2D-EC07-4B38-9F3D-0808B11B0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96225" y="6288648"/>
            <a:ext cx="4114800" cy="365125"/>
          </a:xfrm>
        </p:spPr>
        <p:txBody>
          <a:bodyPr anchor="b" anchorCtr="1"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DRAFT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6165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22B5D5-FCFF-42FF-AE3D-76CF37FAAA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77890" y="204946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E7AA98-2AF5-4BC2-9262-C4B6AFB911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1784" y="2049463"/>
            <a:ext cx="4932016" cy="38115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C68D7E-257E-4871-AF53-6BBE721E8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EDE7A0-2A40-4843-A4BA-64BCA4242F6B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A0B201C-AA90-47D5-96C6-0D8499E36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126261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34D9B1-AB0A-4034-96D1-1272B15D79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86000" y="1894114"/>
            <a:ext cx="4357396" cy="432571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9CA2B5-7745-4EE4-AA6B-4C04515407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83355" y="1"/>
            <a:ext cx="5408646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0E3C69-5B65-4D5C-9592-62EF77FDD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EDE7A0-2A40-4843-A4BA-64BCA4242F6B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BB432F0-4273-4145-92A4-EE447DB13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0" y="365125"/>
            <a:ext cx="4357397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210674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D3D943-9064-4951-B936-9F56B4BCBC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0C536-92FC-4E64-9194-22969EFD7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DRAFT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CB27D1-BF3D-4ED3-8A08-CC7E8DE90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EDE7A0-2A40-4843-A4BA-64BCA4242F6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19A5C61-4DCC-422D-B66E-7FA5A8D32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903495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97C08E-E5FC-4F14-993F-305CF8A4FD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1A4A68-A372-48AB-B631-1614C79BF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EDE7A0-2A40-4843-A4BA-64BCA4242F6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6A655AA-EB69-4406-B886-8905A4234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536755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B89CE3-59F3-4862-823A-0FEB939B00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05863" y="1825625"/>
            <a:ext cx="4344072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0462D6-05EC-42BC-90B3-E1244B6825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09728" y="1825625"/>
            <a:ext cx="4344072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6FFCB7-78F2-42A0-B3F8-7C78139E9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EDE7A0-2A40-4843-A4BA-64BCA4242F6B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244305F-9E51-4C97-993B-6CFA7BD87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584284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2FF2B2-B59F-4D5B-A313-235F016BE5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27564" y="1857375"/>
            <a:ext cx="4405946" cy="6477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7BA152-9EDA-4028-9FB3-1B5DFCFAC5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327563" y="2505075"/>
            <a:ext cx="440594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FF0849-E536-4C9C-A18E-53D9F5C3EF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949440" y="1857375"/>
            <a:ext cx="4405948" cy="6477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BC04F7-725C-41F9-A8AE-514B613376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949440" y="2505075"/>
            <a:ext cx="440594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B873F2-787E-4D79-B474-995E13D0B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EDE7A0-2A40-4843-A4BA-64BCA4242F6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AF102D7-3CF1-4506-A572-0F149F76C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575292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034204-8D8F-4BBA-A894-01CA67052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EDE7A0-2A40-4843-A4BA-64BCA4242F6B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A279DC7-45CD-4962-BAF3-9EA0BFF1F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814876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CA0034-A29B-41C8-8050-85AE27DBE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EDE7A0-2A40-4843-A4BA-64BCA4242F6B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D41109-E4E8-4F1B-8F73-C7512A5AFE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1" t="11802" r="75174" b="3720"/>
          <a:stretch/>
        </p:blipFill>
        <p:spPr>
          <a:xfrm>
            <a:off x="1" y="0"/>
            <a:ext cx="2209799" cy="6858000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B8D643E-9023-4501-A748-7AE3454331FD}"/>
              </a:ext>
            </a:extLst>
          </p:cNvPr>
          <p:cNvSpPr/>
          <p:nvPr userDrawn="1"/>
        </p:nvSpPr>
        <p:spPr>
          <a:xfrm>
            <a:off x="0" y="6647575"/>
            <a:ext cx="2209800" cy="210425"/>
          </a:xfrm>
          <a:prstGeom prst="rect">
            <a:avLst/>
          </a:prstGeom>
          <a:solidFill>
            <a:srgbClr val="0030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2DFC1C-47D0-4238-9973-F9E27DC563D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04" y="5289192"/>
            <a:ext cx="1598591" cy="1147959"/>
          </a:xfrm>
          <a:prstGeom prst="rect">
            <a:avLst/>
          </a:prstGeom>
        </p:spPr>
      </p:pic>
      <p:cxnSp>
        <p:nvCxnSpPr>
          <p:cNvPr id="8" name="Straight Connector 22" title="&quot; &quot;">
            <a:extLst>
              <a:ext uri="{FF2B5EF4-FFF2-40B4-BE49-F238E27FC236}">
                <a16:creationId xmlns:a16="http://schemas.microsoft.com/office/drawing/2014/main" id="{D77F26A8-E80E-47FF-A4E8-5DC6A4DF9AED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1" y="6647575"/>
            <a:ext cx="2209799" cy="0"/>
          </a:xfrm>
          <a:prstGeom prst="line">
            <a:avLst/>
          </a:prstGeom>
          <a:ln w="38100">
            <a:solidFill>
              <a:srgbClr val="FFC600"/>
            </a:solidFill>
            <a:headEnd/>
            <a:tailE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37F793-1857-4684-9922-D6742A64826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413000" y="409575"/>
            <a:ext cx="9472613" cy="56896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483070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CA0034-A29B-41C8-8050-85AE27DBE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EDE7A0-2A40-4843-A4BA-64BCA4242F6B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D41109-E4E8-4F1B-8F73-C7512A5AFE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1" t="11802" r="75174" b="3720"/>
          <a:stretch/>
        </p:blipFill>
        <p:spPr>
          <a:xfrm>
            <a:off x="1" y="0"/>
            <a:ext cx="2209799" cy="6858000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B8D643E-9023-4501-A748-7AE3454331FD}"/>
              </a:ext>
            </a:extLst>
          </p:cNvPr>
          <p:cNvSpPr/>
          <p:nvPr userDrawn="1"/>
        </p:nvSpPr>
        <p:spPr>
          <a:xfrm>
            <a:off x="0" y="6647575"/>
            <a:ext cx="2209800" cy="210425"/>
          </a:xfrm>
          <a:prstGeom prst="rect">
            <a:avLst/>
          </a:prstGeom>
          <a:solidFill>
            <a:srgbClr val="0030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2DFC1C-47D0-4238-9973-F9E27DC563D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04" y="5289192"/>
            <a:ext cx="1598591" cy="1147959"/>
          </a:xfrm>
          <a:prstGeom prst="rect">
            <a:avLst/>
          </a:prstGeom>
        </p:spPr>
      </p:pic>
      <p:cxnSp>
        <p:nvCxnSpPr>
          <p:cNvPr id="8" name="Straight Connector 22" title="&quot; &quot;">
            <a:extLst>
              <a:ext uri="{FF2B5EF4-FFF2-40B4-BE49-F238E27FC236}">
                <a16:creationId xmlns:a16="http://schemas.microsoft.com/office/drawing/2014/main" id="{D77F26A8-E80E-47FF-A4E8-5DC6A4DF9AED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1" y="6647575"/>
            <a:ext cx="2209799" cy="0"/>
          </a:xfrm>
          <a:prstGeom prst="line">
            <a:avLst/>
          </a:prstGeom>
          <a:ln w="38100">
            <a:solidFill>
              <a:srgbClr val="FFC600"/>
            </a:solidFill>
            <a:headEnd/>
            <a:tailE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40322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22B5D5-FCFF-42FF-AE3D-76CF37FAAA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77890" y="204946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E7AA98-2AF5-4BC2-9262-C4B6AFB911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1784" y="2049463"/>
            <a:ext cx="4932016" cy="38115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C68D7E-257E-4871-AF53-6BBE721E8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EDE7A0-2A40-4843-A4BA-64BCA4242F6B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A0B201C-AA90-47D5-96C6-0D8499E36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55667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SHS 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30FFC8C-FFA4-4B32-A71B-6DF399E157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69" b="8164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</p:pic>
      <p:cxnSp>
        <p:nvCxnSpPr>
          <p:cNvPr id="8" name="Straight Connector 22" title="&quot; &quot;">
            <a:extLst>
              <a:ext uri="{FF2B5EF4-FFF2-40B4-BE49-F238E27FC236}">
                <a16:creationId xmlns:a16="http://schemas.microsoft.com/office/drawing/2014/main" id="{B0F96CC1-470A-4CE3-9A55-CB49B5FCDE62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0" y="171256"/>
            <a:ext cx="12192000" cy="0"/>
          </a:xfrm>
          <a:prstGeom prst="line">
            <a:avLst/>
          </a:prstGeom>
          <a:ln w="76200">
            <a:solidFill>
              <a:srgbClr val="FFC600"/>
            </a:solidFill>
            <a:headEnd/>
            <a:tailE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title="Texas Department of State Health Services logo">
            <a:extLst>
              <a:ext uri="{FF2B5EF4-FFF2-40B4-BE49-F238E27FC236}">
                <a16:creationId xmlns:a16="http://schemas.microsoft.com/office/drawing/2014/main" id="{A2B8BECE-B9F2-4BF8-901C-9069CB22B8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51715" y="2096908"/>
            <a:ext cx="9888569" cy="266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1473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34D9B1-AB0A-4034-96D1-1272B15D79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86000" y="1894114"/>
            <a:ext cx="4357396" cy="432571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9CA2B5-7745-4EE4-AA6B-4C04515407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83355" y="1"/>
            <a:ext cx="5408646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0E3C69-5B65-4D5C-9592-62EF77FDD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EDE7A0-2A40-4843-A4BA-64BCA4242F6B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BB432F0-4273-4145-92A4-EE447DB13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0" y="365125"/>
            <a:ext cx="4357397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582622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D3D943-9064-4951-B936-9F56B4BCBC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0C536-92FC-4E64-9194-22969EFD7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CB27D1-BF3D-4ED3-8A08-CC7E8DE90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EDE7A0-2A40-4843-A4BA-64BCA4242F6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19A5C61-4DCC-422D-B66E-7FA5A8D32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478720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&amp;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F599D-6C02-48E0-8201-93256B595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130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AEDC7E3-DEC9-4498-81FE-201C83A126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690688"/>
            <a:ext cx="5257800" cy="47291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E24D776-7FA7-4215-BC62-AA2523B364B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1566863"/>
            <a:ext cx="6096000" cy="5068889"/>
          </a:xfrm>
        </p:spPr>
        <p:txBody>
          <a:bodyPr/>
          <a:lstStyle/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19542716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E5682-FAE2-42A3-AF81-49944D0B8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547DC5-63BB-42E8-BDA7-AA9FEFE75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FCCAD-7EC3-41F9-AF25-DBEBDFD2D03C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7C0EFE-8E38-48E6-9C30-91250D089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0EF709-0170-4F0E-8BA7-0BCC93770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131E7-C65A-4205-BD59-AD27FEB0E1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2708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1F0F69E-33C8-46AD-AFE8-E682F31FD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6FD8CA6-BCA5-4C41-AE0B-6F8E3F3EF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05082F-CA85-447C-980B-AF8AD0CF4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DRAFT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9554CB-67B2-405D-AA12-5203EF6BE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131E7-C65A-4205-BD59-AD27FEB0E13B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entagon 9" title="&quot;&quot;">
            <a:extLst>
              <a:ext uri="{FF2B5EF4-FFF2-40B4-BE49-F238E27FC236}">
                <a16:creationId xmlns:a16="http://schemas.microsoft.com/office/drawing/2014/main" id="{227EE276-2340-47AD-808D-8111F32104A8}"/>
              </a:ext>
            </a:extLst>
          </p:cNvPr>
          <p:cNvSpPr/>
          <p:nvPr userDrawn="1"/>
        </p:nvSpPr>
        <p:spPr>
          <a:xfrm>
            <a:off x="0" y="1633333"/>
            <a:ext cx="6581872" cy="140698"/>
          </a:xfrm>
          <a:prstGeom prst="homePlate">
            <a:avLst/>
          </a:prstGeom>
          <a:solidFill>
            <a:srgbClr val="FFC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6061" tIns="43031" rIns="86061" bIns="4303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259" b="1">
              <a:solidFill>
                <a:schemeClr val="tx1"/>
              </a:solidFill>
            </a:endParaRPr>
          </a:p>
        </p:txBody>
      </p:sp>
      <p:sp>
        <p:nvSpPr>
          <p:cNvPr id="12" name="Table Placeholder 11">
            <a:extLst>
              <a:ext uri="{FF2B5EF4-FFF2-40B4-BE49-F238E27FC236}">
                <a16:creationId xmlns:a16="http://schemas.microsoft.com/office/drawing/2014/main" id="{AE97D9D6-D5E6-4AB6-931A-C7DAD67FF1B1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838201" y="1982479"/>
            <a:ext cx="10515599" cy="4165423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3286334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F9F7D-F518-46FE-9654-6F11698EB4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53FE85-ED93-4BEB-8241-8883240C39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233952-89DF-4CFB-8E46-BDB4E761D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FA613-52FA-4F68-BE94-F24064C77C1E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CA34D1-5315-4ED3-8654-AF4E7E42A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51EF49-D71A-4C3F-949D-D6631D48D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898DF-D620-48FD-923B-C66B1CA4E1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4153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Section Header">
    <p:bg>
      <p:bgPr>
        <a:gradFill>
          <a:gsLst>
            <a:gs pos="0">
              <a:srgbClr val="005CB9"/>
            </a:gs>
            <a:gs pos="35000">
              <a:srgbClr val="005CB9"/>
            </a:gs>
            <a:gs pos="100000">
              <a:srgbClr val="1F4E79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F76AE-A06E-4432-81ED-28CBF6FB1A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860611"/>
            <a:ext cx="10515600" cy="2873190"/>
          </a:xfrm>
        </p:spPr>
        <p:txBody>
          <a:bodyPr anchor="b"/>
          <a:lstStyle>
            <a:lvl1pPr>
              <a:defRPr sz="6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SLIDE	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9E720B-E25C-49B3-978B-6706735DDA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887608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32FE2D-EC07-4B38-9F3D-0808B11B0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96225" y="6288648"/>
            <a:ext cx="4114800" cy="365125"/>
          </a:xfrm>
        </p:spPr>
        <p:txBody>
          <a:bodyPr anchor="b" anchorCtr="1"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2005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E4B68-0B79-44AD-8CC1-FFCBDF4EF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AB490E-881C-48B0-BCF6-F629AFBAFC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045633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F599D-6C02-48E0-8201-93256B595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130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AEDC7E3-DEC9-4498-81FE-201C83A126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690688"/>
            <a:ext cx="5257800" cy="472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E24D776-7FA7-4215-BC62-AA2523B364B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1566863"/>
            <a:ext cx="6096000" cy="506888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7562727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BD1ED-4C0D-4577-AED5-A0A39410D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25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053BCD-2F54-4A0A-9404-EB4BA9A7C6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CE411C-1F59-47D8-A553-7FD149C1CA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01360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&amp; 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6ABD5-C31F-46EC-9CD3-DED924A08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181600" cy="1108807"/>
          </a:xfrm>
        </p:spPr>
        <p:txBody>
          <a:bodyPr/>
          <a:lstStyle>
            <a:lvl1pPr>
              <a:defRPr b="1">
                <a:solidFill>
                  <a:srgbClr val="003087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B133A63-C708-47BD-ACF4-8B6CB2BD3D06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838200" y="1473932"/>
            <a:ext cx="5181600" cy="408005"/>
          </a:xfrm>
        </p:spPr>
        <p:txBody>
          <a:bodyPr/>
          <a:lstStyle>
            <a:lvl1pPr marL="0" indent="0" algn="l">
              <a:buNone/>
              <a:defRPr sz="2400" b="1">
                <a:solidFill>
                  <a:srgbClr val="3F576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FC7437-CEE2-4D3D-ABFF-BA414C9612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02023"/>
            <a:ext cx="5181600" cy="39749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F01F10DD-B56D-4580-8ED0-FA1631DEED4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29350" y="0"/>
            <a:ext cx="5962650" cy="662657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entagon 9">
            <a:extLst>
              <a:ext uri="{FF2B5EF4-FFF2-40B4-BE49-F238E27FC236}">
                <a16:creationId xmlns:a16="http://schemas.microsoft.com/office/drawing/2014/main" id="{074A4DD4-1876-4878-9EFC-2A372FE3E4E6}"/>
              </a:ext>
            </a:extLst>
          </p:cNvPr>
          <p:cNvSpPr/>
          <p:nvPr userDrawn="1"/>
        </p:nvSpPr>
        <p:spPr>
          <a:xfrm>
            <a:off x="0" y="1881937"/>
            <a:ext cx="6229350" cy="140698"/>
          </a:xfrm>
          <a:prstGeom prst="homePlate">
            <a:avLst/>
          </a:prstGeom>
          <a:solidFill>
            <a:srgbClr val="FFC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6061" tIns="43031" rIns="86061" bIns="4303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259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5051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27750-E989-42E1-85EA-B283ABB8F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014" y="27225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03CE5D-AEFD-4304-8BB8-521B2A4752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2014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6F4435-131E-4F88-9269-C3FA6101F2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8856AE-F49A-4C80-83E3-EC3B15C0D2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6D8EA7-F412-47B2-90FD-7A9C9762B2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DBA92D-FCC2-48A1-8A3D-C92BCE8BE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5D06A-407B-46FA-A0EC-F072866C22BF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6F68FA-2583-4B95-8D25-580645123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5FE495-09D8-428E-9C45-A3BF074E9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B54E4-5A71-4511-84E9-33A1CA2A9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7856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64814-3467-4D26-BFFF-52A18F78E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97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482594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30090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EC7CC-61B4-4A57-AEC1-6B45BD517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876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D82634-C662-4D30-A456-A3C406D01D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446213"/>
            <a:ext cx="3932237" cy="44227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AE74DC-C2C7-43A6-BBF0-AF07DE2D00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438275"/>
            <a:ext cx="6172200" cy="44227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159912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B3E45-7DCB-43D9-A8F6-F996162C1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876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0EF7B0-00F0-41BA-B6CA-13DBCA778A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8288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0F4763C-A6AC-4FC2-9B24-1D1A4CF766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0012" y="16097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576259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gradFill>
          <a:gsLst>
            <a:gs pos="0">
              <a:srgbClr val="005CB9"/>
            </a:gs>
            <a:gs pos="35000">
              <a:srgbClr val="005CB9"/>
            </a:gs>
            <a:gs pos="100000">
              <a:srgbClr val="1F4E79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F76AE-A06E-4432-81ED-28CBF6FB1A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860611"/>
            <a:ext cx="10515600" cy="2873190"/>
          </a:xfrm>
        </p:spPr>
        <p:txBody>
          <a:bodyPr anchor="b"/>
          <a:lstStyle>
            <a:lvl1pPr>
              <a:defRPr sz="6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SLIDE	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9E720B-E25C-49B3-978B-6706735DDA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887608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32FE2D-EC07-4B38-9F3D-0808B11B0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96225" y="6288648"/>
            <a:ext cx="4114800" cy="365125"/>
          </a:xfrm>
        </p:spPr>
        <p:txBody>
          <a:bodyPr anchor="b" anchorCtr="1"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81584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Section Header">
    <p:bg>
      <p:bgPr>
        <a:gradFill>
          <a:gsLst>
            <a:gs pos="0">
              <a:srgbClr val="005CB9"/>
            </a:gs>
            <a:gs pos="35000">
              <a:srgbClr val="005CB9"/>
            </a:gs>
            <a:gs pos="100000">
              <a:srgbClr val="1F4E79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title="&quot;&quot;">
            <a:extLst>
              <a:ext uri="{FF2B5EF4-FFF2-40B4-BE49-F238E27FC236}">
                <a16:creationId xmlns:a16="http://schemas.microsoft.com/office/drawing/2014/main" id="{4640CF87-8DF6-4C8B-97AA-9ABBA6BC43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614"/>
          <a:stretch/>
        </p:blipFill>
        <p:spPr>
          <a:xfrm>
            <a:off x="1" y="6014859"/>
            <a:ext cx="12192000" cy="843141"/>
          </a:xfrm>
          <a:prstGeom prst="rect">
            <a:avLst/>
          </a:prstGeom>
          <a:ln>
            <a:noFill/>
          </a:ln>
        </p:spPr>
      </p:pic>
      <p:cxnSp>
        <p:nvCxnSpPr>
          <p:cNvPr id="8" name="Straight Connector 22" title="&quot; &quot;">
            <a:extLst>
              <a:ext uri="{FF2B5EF4-FFF2-40B4-BE49-F238E27FC236}">
                <a16:creationId xmlns:a16="http://schemas.microsoft.com/office/drawing/2014/main" id="{D13F4D1B-EF1A-49B9-B402-0B004EF26F3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0" y="5997388"/>
            <a:ext cx="12192000" cy="0"/>
          </a:xfrm>
          <a:prstGeom prst="line">
            <a:avLst/>
          </a:prstGeom>
          <a:ln w="38100">
            <a:solidFill>
              <a:srgbClr val="FFC600"/>
            </a:solidFill>
            <a:headEnd/>
            <a:tailE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title="Texas Department of State Health Services logo">
            <a:extLst>
              <a:ext uri="{FF2B5EF4-FFF2-40B4-BE49-F238E27FC236}">
                <a16:creationId xmlns:a16="http://schemas.microsoft.com/office/drawing/2014/main" id="{CBA3BA64-CAE0-4BE1-AAB8-D83A5CA4B1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22" y="5979918"/>
            <a:ext cx="3236672" cy="8728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E3F76AE-A06E-4432-81ED-28CBF6FB1A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860611"/>
            <a:ext cx="10515600" cy="2873190"/>
          </a:xfrm>
        </p:spPr>
        <p:txBody>
          <a:bodyPr anchor="b"/>
          <a:lstStyle>
            <a:lvl1pPr>
              <a:defRPr sz="6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SLIDE	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9E720B-E25C-49B3-978B-6706735DDA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887608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32FE2D-EC07-4B38-9F3D-0808B11B0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96225" y="6288648"/>
            <a:ext cx="4114800" cy="365125"/>
          </a:xfrm>
          <a:prstGeom prst="rect">
            <a:avLst/>
          </a:prstGeom>
        </p:spPr>
        <p:txBody>
          <a:bodyPr anchor="b" anchorCtr="1"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21283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77EFE-886D-417B-825E-C7F28E641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1D2405-0FDA-44C4-9C5F-D4465C3C34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C82527-7757-48CB-9BEF-C757F6F64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F808F-A445-45E9-B76F-A276D6789B59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341914-A212-4766-9C60-70A75B459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E35B99-9D43-40C8-A48C-7CAF31804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A1F2-5B40-4DB4-9C7A-33FEE92857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8562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68229" y="2647779"/>
            <a:ext cx="7664860" cy="1944087"/>
          </a:xfrm>
        </p:spPr>
        <p:txBody>
          <a:bodyPr anchor="b">
            <a:noAutofit/>
          </a:bodyPr>
          <a:lstStyle>
            <a:lvl1pPr algn="l">
              <a:defRPr sz="7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68229" y="4906339"/>
            <a:ext cx="7664860" cy="654691"/>
          </a:xfrm>
        </p:spPr>
        <p:txBody>
          <a:bodyPr anchor="t"/>
          <a:lstStyle>
            <a:lvl1pPr marL="0" indent="0" algn="l">
              <a:buNone/>
              <a:defRPr sz="3600" b="1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972C8-722D-45F6-B4D9-99B5D0CE429E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4D530-B60B-4A5A-91C0-C766C58A4783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Line 6"/>
          <p:cNvCxnSpPr/>
          <p:nvPr userDrawn="1"/>
        </p:nvCxnSpPr>
        <p:spPr>
          <a:xfrm>
            <a:off x="3368229" y="4711002"/>
            <a:ext cx="766486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02570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147484"/>
            <a:ext cx="7096431" cy="1268361"/>
          </a:xfrm>
          <a:ln>
            <a:noFill/>
          </a:ln>
        </p:spPr>
        <p:txBody>
          <a:bodyPr anchor="ctr">
            <a:noAutofit/>
          </a:bodyPr>
          <a:lstStyle>
            <a:lvl1pPr>
              <a:defRPr sz="50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4"/>
          </p:nvPr>
        </p:nvSpPr>
        <p:spPr>
          <a:xfrm>
            <a:off x="836908" y="2150347"/>
            <a:ext cx="7821480" cy="3839748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 marL="457189" indent="0">
              <a:buNone/>
              <a:defRPr sz="24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2"/>
                </a:solidFill>
              </a:defRPr>
            </a:lvl3pPr>
            <a:lvl4pPr>
              <a:defRPr sz="2400">
                <a:solidFill>
                  <a:schemeClr val="tx2"/>
                </a:solidFill>
              </a:defRPr>
            </a:lvl4pPr>
            <a:lvl5pPr>
              <a:defRPr sz="2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9474397" y="2544510"/>
            <a:ext cx="2071159" cy="2560053"/>
          </a:xfr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50800" dist="63500" dir="2700000" algn="tl" rotWithShape="0">
              <a:prstClr val="black">
                <a:alpha val="17000"/>
              </a:prstClr>
            </a:outerShdw>
          </a:effectLst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972C8-722D-45F6-B4D9-99B5D0CE429E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4D530-B60B-4A5A-91C0-C766C58A4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705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6ABD5-C31F-46EC-9CD3-DED924A08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181600" cy="1108807"/>
          </a:xfrm>
        </p:spPr>
        <p:txBody>
          <a:bodyPr/>
          <a:lstStyle>
            <a:lvl1pPr>
              <a:defRPr b="1">
                <a:solidFill>
                  <a:srgbClr val="003087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B133A63-C708-47BD-ACF4-8B6CB2BD3D06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838200" y="1473932"/>
            <a:ext cx="5181600" cy="408005"/>
          </a:xfrm>
        </p:spPr>
        <p:txBody>
          <a:bodyPr/>
          <a:lstStyle>
            <a:lvl1pPr marL="0" indent="0" algn="l">
              <a:buNone/>
              <a:defRPr sz="2400" b="1">
                <a:solidFill>
                  <a:srgbClr val="3F576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FC7437-CEE2-4D3D-ABFF-BA414C9612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02023"/>
            <a:ext cx="5181600" cy="39749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988DF98B-20B8-4A8B-B42A-3A01690B356B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181725" y="365125"/>
            <a:ext cx="5781675" cy="5811838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11" name="Pentagon 9">
            <a:extLst>
              <a:ext uri="{FF2B5EF4-FFF2-40B4-BE49-F238E27FC236}">
                <a16:creationId xmlns:a16="http://schemas.microsoft.com/office/drawing/2014/main" id="{074A4DD4-1876-4878-9EFC-2A372FE3E4E6}"/>
              </a:ext>
            </a:extLst>
          </p:cNvPr>
          <p:cNvSpPr/>
          <p:nvPr userDrawn="1"/>
        </p:nvSpPr>
        <p:spPr>
          <a:xfrm>
            <a:off x="0" y="1881937"/>
            <a:ext cx="6181725" cy="140698"/>
          </a:xfrm>
          <a:prstGeom prst="homePlate">
            <a:avLst/>
          </a:prstGeom>
          <a:solidFill>
            <a:srgbClr val="FFC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6061" tIns="43031" rIns="86061" bIns="4303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259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5218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590" y="461268"/>
            <a:ext cx="8841193" cy="798296"/>
          </a:xfrm>
        </p:spPr>
        <p:txBody>
          <a:bodyPr anchor="b">
            <a:noAutofit/>
          </a:bodyPr>
          <a:lstStyle>
            <a:lvl1pPr>
              <a:defRPr sz="5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49428" y="1856467"/>
            <a:ext cx="8841193" cy="54911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accent1"/>
                </a:solidFill>
                <a:latin typeface="+mj-lt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2449428" y="2654083"/>
            <a:ext cx="8841193" cy="3418886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 </a:t>
            </a:r>
          </a:p>
          <a:p>
            <a:pPr lvl="0"/>
            <a:r>
              <a:rPr lang="en-US"/>
              <a:t>Click to edit Master text styles </a:t>
            </a:r>
          </a:p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fld id="{523972C8-722D-45F6-B4D9-99B5D0CE429E}" type="datetimeFigureOut">
              <a:rPr lang="en-US" smtClean="0"/>
              <a:pPr/>
              <a:t>12/7/2022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4D530-B60B-4A5A-91C0-C766C58A4783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Line 15"/>
          <p:cNvCxnSpPr/>
          <p:nvPr userDrawn="1"/>
        </p:nvCxnSpPr>
        <p:spPr>
          <a:xfrm flipV="1">
            <a:off x="2437590" y="1404425"/>
            <a:ext cx="8853031" cy="1788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935055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2925" y="664912"/>
            <a:ext cx="8388457" cy="743000"/>
          </a:xfrm>
          <a:effectLst/>
        </p:spPr>
        <p:txBody>
          <a:bodyPr anchor="b">
            <a:noAutofit/>
          </a:bodyPr>
          <a:lstStyle>
            <a:lvl1pPr>
              <a:defRPr sz="5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61631" y="1681843"/>
            <a:ext cx="8389751" cy="4497795"/>
          </a:xfrm>
        </p:spPr>
        <p:txBody>
          <a:bodyPr>
            <a:normAutofit/>
          </a:bodyPr>
          <a:lstStyle>
            <a:lvl1pPr marL="341313" indent="-341313">
              <a:buFont typeface="+mj-lt"/>
              <a:buAutoNum type="arabicPeriod"/>
              <a:defRPr sz="2400"/>
            </a:lvl1pPr>
            <a:lvl2pPr marL="682625" indent="-341313" defTabSz="914400">
              <a:buFont typeface="+mj-lt"/>
              <a:buAutoNum type="alphaLcPeriod"/>
              <a:defRPr sz="2400"/>
            </a:lvl2pPr>
            <a:lvl3pPr marL="1085850" indent="-403225">
              <a:buFont typeface="+mj-lt"/>
              <a:buAutoNum type="romanLcPeriod"/>
              <a:defRPr sz="2400"/>
            </a:lvl3pPr>
            <a:lvl4pPr marL="1085850" indent="0">
              <a:buFont typeface="+mj-lt"/>
              <a:buNone/>
              <a:defRPr sz="2400"/>
            </a:lvl4pPr>
            <a:lvl5pPr marL="1547812" indent="0">
              <a:buFont typeface="+mj-lt"/>
              <a:buNone/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fld id="{523972C8-722D-45F6-B4D9-99B5D0CE429E}" type="datetimeFigureOut">
              <a:rPr lang="en-US" smtClean="0"/>
              <a:pPr/>
              <a:t>12/7/2022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4D530-B60B-4A5A-91C0-C766C58A4783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Line 9"/>
          <p:cNvCxnSpPr/>
          <p:nvPr userDrawn="1"/>
        </p:nvCxnSpPr>
        <p:spPr>
          <a:xfrm flipV="1">
            <a:off x="2462925" y="1473490"/>
            <a:ext cx="8412480" cy="1788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29001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2925" y="664912"/>
            <a:ext cx="8890875" cy="743000"/>
          </a:xfrm>
          <a:effectLst/>
        </p:spPr>
        <p:txBody>
          <a:bodyPr anchor="b">
            <a:noAutofit/>
          </a:bodyPr>
          <a:lstStyle>
            <a:lvl1pPr>
              <a:defRPr sz="5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61632" y="1828300"/>
            <a:ext cx="4282068" cy="4351338"/>
          </a:xfrm>
        </p:spPr>
        <p:txBody>
          <a:bodyPr>
            <a:normAutofit/>
          </a:bodyPr>
          <a:lstStyle>
            <a:lvl1pPr marL="341313" indent="-341313">
              <a:buFont typeface="+mj-lt"/>
              <a:buAutoNum type="arabicPeriod"/>
              <a:defRPr sz="2400"/>
            </a:lvl1pPr>
            <a:lvl2pPr marL="682625" indent="-341313" defTabSz="914400">
              <a:buFont typeface="+mj-lt"/>
              <a:buAutoNum type="alphaLcPeriod"/>
              <a:defRPr sz="2400"/>
            </a:lvl2pPr>
            <a:lvl3pPr marL="1085850" indent="-403225">
              <a:buFont typeface="+mj-lt"/>
              <a:buAutoNum type="romanLcPeriod"/>
              <a:defRPr sz="2400"/>
            </a:lvl3pPr>
            <a:lvl4pPr marL="1085850" indent="0">
              <a:buFont typeface="+mj-lt"/>
              <a:buNone/>
              <a:defRPr sz="2400"/>
            </a:lvl4pPr>
            <a:lvl5pPr marL="1547812" indent="0">
              <a:buFont typeface="+mj-lt"/>
              <a:buNone/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13"/>
          </p:nvPr>
        </p:nvSpPr>
        <p:spPr>
          <a:xfrm>
            <a:off x="7071732" y="1828300"/>
            <a:ext cx="4282068" cy="4351338"/>
          </a:xfrm>
        </p:spPr>
        <p:txBody>
          <a:bodyPr>
            <a:normAutofit/>
          </a:bodyPr>
          <a:lstStyle>
            <a:lvl1pPr marL="341313" indent="-341313">
              <a:buFont typeface="+mj-lt"/>
              <a:buAutoNum type="arabicPeriod"/>
              <a:defRPr lang="en-US" dirty="0" smtClean="0"/>
            </a:lvl1pPr>
            <a:lvl2pPr marL="682625" indent="-341313" defTabSz="914400">
              <a:buFont typeface="+mj-lt"/>
              <a:buAutoNum type="alphaLcPeriod"/>
              <a:defRPr lang="en-US" dirty="0" smtClean="0"/>
            </a:lvl2pPr>
            <a:lvl3pPr marL="1085850" indent="-403225">
              <a:buFont typeface="+mj-lt"/>
              <a:buAutoNum type="romanLcPeriod"/>
              <a:defRPr lang="en-US" dirty="0" smtClean="0"/>
            </a:lvl3pPr>
            <a:lvl4pPr marL="1085850" indent="0">
              <a:buFont typeface="+mj-lt"/>
              <a:buNone/>
              <a:defRPr sz="2400"/>
            </a:lvl4pPr>
            <a:lvl5pPr marL="1547812" indent="0">
              <a:buFont typeface="+mj-lt"/>
              <a:buNone/>
              <a:defRPr lang="en-US" dirty="0" smtClean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fld id="{523972C8-722D-45F6-B4D9-99B5D0CE429E}" type="datetimeFigureOut">
              <a:rPr lang="en-US" smtClean="0"/>
              <a:pPr/>
              <a:t>12/7/2022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4D530-B60B-4A5A-91C0-C766C58A4783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Line 9"/>
          <p:cNvCxnSpPr/>
          <p:nvPr userDrawn="1"/>
        </p:nvCxnSpPr>
        <p:spPr>
          <a:xfrm>
            <a:off x="2462925" y="1475278"/>
            <a:ext cx="8890875" cy="20096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84061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250723"/>
            <a:ext cx="7199670" cy="1194619"/>
          </a:xfrm>
        </p:spPr>
        <p:txBody>
          <a:bodyPr anchor="ctr">
            <a:noAutofit/>
          </a:bodyPr>
          <a:lstStyle>
            <a:lvl1pPr>
              <a:defRPr sz="50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4"/>
          </p:nvPr>
        </p:nvSpPr>
        <p:spPr>
          <a:xfrm>
            <a:off x="836908" y="2200589"/>
            <a:ext cx="7821480" cy="3902411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tx2"/>
                </a:solidFill>
              </a:defRPr>
            </a:lvl3pPr>
            <a:lvl4pPr>
              <a:defRPr sz="2400">
                <a:solidFill>
                  <a:schemeClr val="tx2"/>
                </a:solidFill>
              </a:defRPr>
            </a:lvl4pPr>
            <a:lvl5pPr>
              <a:defRPr sz="2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9474397" y="2544510"/>
            <a:ext cx="2071159" cy="2560053"/>
          </a:xfr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50800" dist="63500" dir="2700000" algn="tl" rotWithShape="0">
              <a:prstClr val="black">
                <a:alpha val="17000"/>
              </a:prstClr>
            </a:outerShdw>
          </a:effectLst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972C8-722D-45F6-B4D9-99B5D0CE429E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4D530-B60B-4A5A-91C0-C766C58A4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49636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543050" y="393563"/>
            <a:ext cx="9810749" cy="679904"/>
          </a:xfrm>
        </p:spPr>
        <p:txBody>
          <a:bodyPr/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1543050" y="1322388"/>
            <a:ext cx="9810749" cy="4768850"/>
          </a:xfrm>
          <a:noFill/>
        </p:spPr>
        <p:txBody>
          <a:bodyPr/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543051" y="6356351"/>
            <a:ext cx="2038349" cy="365125"/>
          </a:xfrm>
        </p:spPr>
        <p:txBody>
          <a:bodyPr/>
          <a:lstStyle/>
          <a:p>
            <a:fld id="{28421DA6-6369-427E-8D82-C0360F0C47ED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09FF3-1548-4CDB-B82B-70387ADEE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40446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543050" y="393563"/>
            <a:ext cx="9810749" cy="679904"/>
          </a:xfrm>
        </p:spPr>
        <p:txBody>
          <a:bodyPr/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1543051" y="1322388"/>
            <a:ext cx="4792435" cy="4768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5"/>
          <p:cNvSpPr>
            <a:spLocks noGrp="1"/>
          </p:cNvSpPr>
          <p:nvPr>
            <p:ph sz="quarter" idx="15"/>
          </p:nvPr>
        </p:nvSpPr>
        <p:spPr>
          <a:xfrm>
            <a:off x="6561364" y="1322388"/>
            <a:ext cx="4792435" cy="4768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543051" y="6356351"/>
            <a:ext cx="2038349" cy="365125"/>
          </a:xfrm>
        </p:spPr>
        <p:txBody>
          <a:bodyPr/>
          <a:lstStyle/>
          <a:p>
            <a:fld id="{28421DA6-6369-427E-8D82-C0360F0C47ED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09FF3-1548-4CDB-B82B-70387ADEE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37443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for Q&amp;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908" y="250723"/>
            <a:ext cx="7186215" cy="1268361"/>
          </a:xfrm>
          <a:ln>
            <a:noFill/>
          </a:ln>
        </p:spPr>
        <p:txBody>
          <a:bodyPr anchor="ctr">
            <a:noAutofit/>
          </a:bodyPr>
          <a:lstStyle>
            <a:lvl1pPr>
              <a:defRPr sz="50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4"/>
          </p:nvPr>
        </p:nvSpPr>
        <p:spPr>
          <a:xfrm>
            <a:off x="836908" y="2150347"/>
            <a:ext cx="7821480" cy="3839748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 marL="457189" indent="0">
              <a:buNone/>
              <a:defRPr sz="24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2"/>
                </a:solidFill>
              </a:defRPr>
            </a:lvl3pPr>
            <a:lvl4pPr>
              <a:defRPr sz="2400">
                <a:solidFill>
                  <a:schemeClr val="tx2"/>
                </a:solidFill>
              </a:defRPr>
            </a:lvl4pPr>
            <a:lvl5pPr>
              <a:defRPr sz="2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3" hasCustomPrompt="1"/>
          </p:nvPr>
        </p:nvSpPr>
        <p:spPr>
          <a:xfrm>
            <a:off x="9474397" y="2544510"/>
            <a:ext cx="2071159" cy="2560053"/>
          </a:xfr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50800" dist="63500" dir="2700000" algn="tl" rotWithShape="0">
              <a:prstClr val="black">
                <a:alpha val="17000"/>
              </a:prstClr>
            </a:outerShdw>
          </a:effectLst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                                                                                                                                                                                                                                 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9289102" y="5486857"/>
            <a:ext cx="2441748" cy="503238"/>
          </a:xfrm>
        </p:spPr>
        <p:txBody>
          <a:bodyPr>
            <a:normAutofit/>
          </a:bodyPr>
          <a:lstStyle>
            <a:lvl1pPr marL="0" indent="0" algn="ctr">
              <a:buNone/>
              <a:defRPr sz="2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Questions?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972C8-722D-45F6-B4D9-99B5D0CE429E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4D530-B60B-4A5A-91C0-C766C58A4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3566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79290" y="2887965"/>
            <a:ext cx="5001611" cy="1114960"/>
          </a:xfrm>
        </p:spPr>
        <p:txBody>
          <a:bodyPr anchor="b">
            <a:normAutofit/>
          </a:bodyPr>
          <a:lstStyle>
            <a:lvl1pPr algn="l">
              <a:defRPr sz="7000" b="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Thank you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979290" y="4554842"/>
            <a:ext cx="6841346" cy="1315016"/>
          </a:xfrm>
        </p:spPr>
        <p:txBody>
          <a:bodyPr>
            <a:normAutofit/>
          </a:bodyPr>
          <a:lstStyle>
            <a:lvl1pPr marL="0" indent="0" algn="l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972C8-722D-45F6-B4D9-99B5D0CE429E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4D530-B60B-4A5A-91C0-C766C58A4783}" type="slidenum">
              <a:rPr lang="en-US" smtClean="0"/>
              <a:t>‹#›</a:t>
            </a:fld>
            <a:endParaRPr lang="en-US"/>
          </a:p>
        </p:txBody>
      </p:sp>
      <p:cxnSp>
        <p:nvCxnSpPr>
          <p:cNvPr id="13" name="Line 12"/>
          <p:cNvCxnSpPr/>
          <p:nvPr userDrawn="1"/>
        </p:nvCxnSpPr>
        <p:spPr>
          <a:xfrm>
            <a:off x="838199" y="4277571"/>
            <a:ext cx="10515600" cy="2625"/>
          </a:xfrm>
          <a:prstGeom prst="line">
            <a:avLst/>
          </a:prstGeom>
          <a:ln w="38100">
            <a:solidFill>
              <a:schemeClr val="accent1"/>
            </a:solidFill>
          </a:ln>
          <a:effec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391270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68229" y="2647779"/>
            <a:ext cx="7664860" cy="1944087"/>
          </a:xfrm>
        </p:spPr>
        <p:txBody>
          <a:bodyPr anchor="b">
            <a:noAutofit/>
          </a:bodyPr>
          <a:lstStyle>
            <a:lvl1pPr algn="l">
              <a:defRPr sz="7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68229" y="4906339"/>
            <a:ext cx="7664860" cy="654691"/>
          </a:xfrm>
        </p:spPr>
        <p:txBody>
          <a:bodyPr anchor="t"/>
          <a:lstStyle>
            <a:lvl1pPr marL="0" indent="0" algn="l">
              <a:buNone/>
              <a:defRPr sz="3600" b="1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972C8-722D-45F6-B4D9-99B5D0CE429E}" type="datetimeFigureOut">
              <a:rPr lang="en-US" smtClean="0"/>
              <a:t>12/7/2022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4D530-B60B-4A5A-91C0-C766C58A4783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Line 6"/>
          <p:cNvCxnSpPr/>
          <p:nvPr userDrawn="1"/>
        </p:nvCxnSpPr>
        <p:spPr>
          <a:xfrm>
            <a:off x="3368229" y="4711002"/>
            <a:ext cx="766486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689857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147484"/>
            <a:ext cx="7096431" cy="1268361"/>
          </a:xfrm>
          <a:ln>
            <a:noFill/>
          </a:ln>
        </p:spPr>
        <p:txBody>
          <a:bodyPr anchor="ctr">
            <a:noAutofit/>
          </a:bodyPr>
          <a:lstStyle>
            <a:lvl1pPr>
              <a:defRPr sz="50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4"/>
          </p:nvPr>
        </p:nvSpPr>
        <p:spPr>
          <a:xfrm>
            <a:off x="836908" y="2150347"/>
            <a:ext cx="7821480" cy="3839748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 marL="457189" indent="0">
              <a:buNone/>
              <a:defRPr sz="24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2"/>
                </a:solidFill>
              </a:defRPr>
            </a:lvl3pPr>
            <a:lvl4pPr>
              <a:defRPr sz="2400">
                <a:solidFill>
                  <a:schemeClr val="tx2"/>
                </a:solidFill>
              </a:defRPr>
            </a:lvl4pPr>
            <a:lvl5pPr>
              <a:defRPr sz="2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9474397" y="2544510"/>
            <a:ext cx="2071159" cy="2560053"/>
          </a:xfr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50800" dist="63500" dir="2700000" algn="tl" rotWithShape="0">
              <a:prstClr val="black">
                <a:alpha val="17000"/>
              </a:prstClr>
            </a:outerShdw>
          </a:effectLst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972C8-722D-45F6-B4D9-99B5D0CE429E}" type="datetimeFigureOut">
              <a:rPr lang="en-US" smtClean="0"/>
              <a:t>12/7/2022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4D530-B60B-4A5A-91C0-C766C58A478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8067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Smar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6ABD5-C31F-46EC-9CD3-DED924A08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181600" cy="1108807"/>
          </a:xfrm>
        </p:spPr>
        <p:txBody>
          <a:bodyPr/>
          <a:lstStyle>
            <a:lvl1pPr>
              <a:defRPr b="1">
                <a:solidFill>
                  <a:srgbClr val="003087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B133A63-C708-47BD-ACF4-8B6CB2BD3D06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838200" y="1473932"/>
            <a:ext cx="5181600" cy="408005"/>
          </a:xfrm>
        </p:spPr>
        <p:txBody>
          <a:bodyPr/>
          <a:lstStyle>
            <a:lvl1pPr marL="0" indent="0" algn="l">
              <a:buNone/>
              <a:defRPr sz="2400" b="1">
                <a:solidFill>
                  <a:srgbClr val="3F576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FC7437-CEE2-4D3D-ABFF-BA414C9612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02023"/>
            <a:ext cx="5181600" cy="39749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martArt Placeholder 5">
            <a:extLst>
              <a:ext uri="{FF2B5EF4-FFF2-40B4-BE49-F238E27FC236}">
                <a16:creationId xmlns:a16="http://schemas.microsoft.com/office/drawing/2014/main" id="{93B84CD7-E3DE-4EAD-B020-8FA723115259}"/>
              </a:ext>
            </a:extLst>
          </p:cNvPr>
          <p:cNvSpPr>
            <a:spLocks noGrp="1"/>
          </p:cNvSpPr>
          <p:nvPr>
            <p:ph type="dgm" sz="quarter" idx="14"/>
          </p:nvPr>
        </p:nvSpPr>
        <p:spPr>
          <a:xfrm>
            <a:off x="6191250" y="365124"/>
            <a:ext cx="5899150" cy="5811837"/>
          </a:xfrm>
        </p:spPr>
        <p:txBody>
          <a:bodyPr/>
          <a:lstStyle/>
          <a:p>
            <a:r>
              <a:rPr lang="en-US"/>
              <a:t>Click icon to add SmartArt graphic</a:t>
            </a:r>
          </a:p>
        </p:txBody>
      </p:sp>
      <p:sp>
        <p:nvSpPr>
          <p:cNvPr id="11" name="Pentagon 9" title="&quot;&quot;">
            <a:extLst>
              <a:ext uri="{FF2B5EF4-FFF2-40B4-BE49-F238E27FC236}">
                <a16:creationId xmlns:a16="http://schemas.microsoft.com/office/drawing/2014/main" id="{074A4DD4-1876-4878-9EFC-2A372FE3E4E6}"/>
              </a:ext>
            </a:extLst>
          </p:cNvPr>
          <p:cNvSpPr/>
          <p:nvPr userDrawn="1"/>
        </p:nvSpPr>
        <p:spPr>
          <a:xfrm>
            <a:off x="0" y="1881937"/>
            <a:ext cx="6191250" cy="140698"/>
          </a:xfrm>
          <a:prstGeom prst="homePlate">
            <a:avLst/>
          </a:prstGeom>
          <a:solidFill>
            <a:srgbClr val="FFC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6061" tIns="43031" rIns="86061" bIns="4303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259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83063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590" y="461268"/>
            <a:ext cx="8841193" cy="798296"/>
          </a:xfrm>
        </p:spPr>
        <p:txBody>
          <a:bodyPr anchor="b">
            <a:noAutofit/>
          </a:bodyPr>
          <a:lstStyle>
            <a:lvl1pPr>
              <a:defRPr sz="5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49428" y="1856467"/>
            <a:ext cx="8841193" cy="54911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accent1"/>
                </a:solidFill>
                <a:latin typeface="+mj-lt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2449428" y="2654083"/>
            <a:ext cx="8841193" cy="3418886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 </a:t>
            </a:r>
          </a:p>
          <a:p>
            <a:pPr lvl="0"/>
            <a:r>
              <a:rPr lang="en-US" dirty="0"/>
              <a:t>Click to edit Master text styles 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fld id="{523972C8-722D-45F6-B4D9-99B5D0CE429E}" type="datetimeFigureOut">
              <a:rPr lang="en-US" smtClean="0"/>
              <a:pPr/>
              <a:t>12/7/2022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4D530-B60B-4A5A-91C0-C766C58A4783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Line 15"/>
          <p:cNvCxnSpPr/>
          <p:nvPr userDrawn="1"/>
        </p:nvCxnSpPr>
        <p:spPr>
          <a:xfrm flipV="1">
            <a:off x="2437590" y="1404425"/>
            <a:ext cx="8853031" cy="1788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411288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2925" y="664912"/>
            <a:ext cx="8388457" cy="743000"/>
          </a:xfrm>
          <a:effectLst/>
        </p:spPr>
        <p:txBody>
          <a:bodyPr anchor="b">
            <a:noAutofit/>
          </a:bodyPr>
          <a:lstStyle>
            <a:lvl1pPr>
              <a:defRPr sz="5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61631" y="1681843"/>
            <a:ext cx="8389751" cy="4497795"/>
          </a:xfrm>
        </p:spPr>
        <p:txBody>
          <a:bodyPr>
            <a:normAutofit/>
          </a:bodyPr>
          <a:lstStyle>
            <a:lvl1pPr marL="341313" indent="-341313">
              <a:buFont typeface="+mj-lt"/>
              <a:buAutoNum type="arabicPeriod"/>
              <a:defRPr sz="2400"/>
            </a:lvl1pPr>
            <a:lvl2pPr marL="682625" indent="-341313" defTabSz="914400">
              <a:buFont typeface="+mj-lt"/>
              <a:buAutoNum type="alphaLcPeriod"/>
              <a:defRPr sz="2400"/>
            </a:lvl2pPr>
            <a:lvl3pPr marL="1085850" indent="-403225">
              <a:buFont typeface="+mj-lt"/>
              <a:buAutoNum type="romanLcPeriod"/>
              <a:defRPr sz="2400"/>
            </a:lvl3pPr>
            <a:lvl4pPr marL="1085850" indent="0">
              <a:buFont typeface="+mj-lt"/>
              <a:buNone/>
              <a:defRPr sz="2400"/>
            </a:lvl4pPr>
            <a:lvl5pPr marL="1547812" indent="0">
              <a:buFont typeface="+mj-lt"/>
              <a:buNone/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fld id="{523972C8-722D-45F6-B4D9-99B5D0CE429E}" type="datetimeFigureOut">
              <a:rPr lang="en-US" smtClean="0"/>
              <a:pPr/>
              <a:t>12/7/2022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4D530-B60B-4A5A-91C0-C766C58A4783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Line 9"/>
          <p:cNvCxnSpPr/>
          <p:nvPr userDrawn="1"/>
        </p:nvCxnSpPr>
        <p:spPr>
          <a:xfrm flipV="1">
            <a:off x="2462925" y="1473490"/>
            <a:ext cx="8412480" cy="1788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298685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2925" y="664912"/>
            <a:ext cx="8890875" cy="743000"/>
          </a:xfrm>
          <a:effectLst/>
        </p:spPr>
        <p:txBody>
          <a:bodyPr anchor="b">
            <a:noAutofit/>
          </a:bodyPr>
          <a:lstStyle>
            <a:lvl1pPr>
              <a:defRPr sz="5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61632" y="1828300"/>
            <a:ext cx="4282068" cy="4351338"/>
          </a:xfrm>
        </p:spPr>
        <p:txBody>
          <a:bodyPr>
            <a:normAutofit/>
          </a:bodyPr>
          <a:lstStyle>
            <a:lvl1pPr marL="341313" indent="-341313">
              <a:buFont typeface="+mj-lt"/>
              <a:buAutoNum type="arabicPeriod"/>
              <a:defRPr sz="2400"/>
            </a:lvl1pPr>
            <a:lvl2pPr marL="682625" indent="-341313" defTabSz="914400">
              <a:buFont typeface="+mj-lt"/>
              <a:buAutoNum type="alphaLcPeriod"/>
              <a:defRPr sz="2400"/>
            </a:lvl2pPr>
            <a:lvl3pPr marL="1085850" indent="-403225">
              <a:buFont typeface="+mj-lt"/>
              <a:buAutoNum type="romanLcPeriod"/>
              <a:defRPr sz="2400"/>
            </a:lvl3pPr>
            <a:lvl4pPr marL="1085850" indent="0">
              <a:buFont typeface="+mj-lt"/>
              <a:buNone/>
              <a:defRPr sz="2400"/>
            </a:lvl4pPr>
            <a:lvl5pPr marL="1547812" indent="0">
              <a:buFont typeface="+mj-lt"/>
              <a:buNone/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13"/>
          </p:nvPr>
        </p:nvSpPr>
        <p:spPr>
          <a:xfrm>
            <a:off x="7071732" y="1828300"/>
            <a:ext cx="4282068" cy="4351338"/>
          </a:xfrm>
        </p:spPr>
        <p:txBody>
          <a:bodyPr>
            <a:normAutofit/>
          </a:bodyPr>
          <a:lstStyle>
            <a:lvl1pPr marL="341313" indent="-341313">
              <a:buFont typeface="+mj-lt"/>
              <a:buAutoNum type="arabicPeriod"/>
              <a:defRPr lang="en-US" dirty="0" smtClean="0"/>
            </a:lvl1pPr>
            <a:lvl2pPr marL="682625" indent="-341313" defTabSz="914400">
              <a:buFont typeface="+mj-lt"/>
              <a:buAutoNum type="alphaLcPeriod"/>
              <a:defRPr lang="en-US" dirty="0" smtClean="0"/>
            </a:lvl2pPr>
            <a:lvl3pPr marL="1085850" indent="-403225">
              <a:buFont typeface="+mj-lt"/>
              <a:buAutoNum type="romanLcPeriod"/>
              <a:defRPr lang="en-US" dirty="0" smtClean="0"/>
            </a:lvl3pPr>
            <a:lvl4pPr marL="1085850" indent="0">
              <a:buFont typeface="+mj-lt"/>
              <a:buNone/>
              <a:defRPr sz="2400"/>
            </a:lvl4pPr>
            <a:lvl5pPr marL="1547812" indent="0">
              <a:buFont typeface="+mj-lt"/>
              <a:buNone/>
              <a:defRPr lang="en-US" dirty="0" smtClean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fld id="{523972C8-722D-45F6-B4D9-99B5D0CE429E}" type="datetimeFigureOut">
              <a:rPr lang="en-US" smtClean="0"/>
              <a:pPr/>
              <a:t>12/7/2022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4D530-B60B-4A5A-91C0-C766C58A4783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Line 9"/>
          <p:cNvCxnSpPr/>
          <p:nvPr userDrawn="1"/>
        </p:nvCxnSpPr>
        <p:spPr>
          <a:xfrm>
            <a:off x="2462925" y="1475278"/>
            <a:ext cx="8890875" cy="20096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839022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250723"/>
            <a:ext cx="7199670" cy="1194619"/>
          </a:xfrm>
        </p:spPr>
        <p:txBody>
          <a:bodyPr anchor="ctr">
            <a:noAutofit/>
          </a:bodyPr>
          <a:lstStyle>
            <a:lvl1pPr>
              <a:defRPr sz="50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4"/>
          </p:nvPr>
        </p:nvSpPr>
        <p:spPr>
          <a:xfrm>
            <a:off x="836908" y="2200589"/>
            <a:ext cx="7821480" cy="3902411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tx2"/>
                </a:solidFill>
              </a:defRPr>
            </a:lvl3pPr>
            <a:lvl4pPr>
              <a:defRPr sz="2400">
                <a:solidFill>
                  <a:schemeClr val="tx2"/>
                </a:solidFill>
              </a:defRPr>
            </a:lvl4pPr>
            <a:lvl5pPr>
              <a:defRPr sz="2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9474397" y="2544510"/>
            <a:ext cx="2071159" cy="2560053"/>
          </a:xfr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50800" dist="63500" dir="2700000" algn="tl" rotWithShape="0">
              <a:prstClr val="black">
                <a:alpha val="17000"/>
              </a:prstClr>
            </a:outerShdw>
          </a:effectLst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972C8-722D-45F6-B4D9-99B5D0CE429E}" type="datetimeFigureOut">
              <a:rPr lang="en-US" smtClean="0"/>
              <a:t>12/7/2022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4D530-B60B-4A5A-91C0-C766C58A478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72331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543050" y="393563"/>
            <a:ext cx="9810749" cy="679904"/>
          </a:xfrm>
        </p:spPr>
        <p:txBody>
          <a:bodyPr/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1543050" y="1322388"/>
            <a:ext cx="9810749" cy="4768850"/>
          </a:xfrm>
          <a:noFill/>
        </p:spPr>
        <p:txBody>
          <a:bodyPr/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543051" y="6356351"/>
            <a:ext cx="2038349" cy="365125"/>
          </a:xfrm>
        </p:spPr>
        <p:txBody>
          <a:bodyPr/>
          <a:lstStyle/>
          <a:p>
            <a:fld id="{28421DA6-6369-427E-8D82-C0360F0C47ED}" type="datetimeFigureOut">
              <a:rPr lang="en-US" smtClean="0"/>
              <a:t>12/7/2022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09FF3-1548-4CDB-B82B-70387ADEE53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13810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543050" y="393563"/>
            <a:ext cx="9810749" cy="679904"/>
          </a:xfrm>
        </p:spPr>
        <p:txBody>
          <a:bodyPr/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1543051" y="1322388"/>
            <a:ext cx="4792435" cy="4768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5"/>
          </p:nvPr>
        </p:nvSpPr>
        <p:spPr>
          <a:xfrm>
            <a:off x="6561364" y="1322388"/>
            <a:ext cx="4792435" cy="4768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543051" y="6356351"/>
            <a:ext cx="2038349" cy="365125"/>
          </a:xfrm>
        </p:spPr>
        <p:txBody>
          <a:bodyPr/>
          <a:lstStyle/>
          <a:p>
            <a:fld id="{28421DA6-6369-427E-8D82-C0360F0C47ED}" type="datetimeFigureOut">
              <a:rPr lang="en-US" smtClean="0"/>
              <a:t>12/7/2022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09FF3-1548-4CDB-B82B-70387ADEE53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886396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for Q&amp;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908" y="250723"/>
            <a:ext cx="7186215" cy="1268361"/>
          </a:xfrm>
          <a:ln>
            <a:noFill/>
          </a:ln>
        </p:spPr>
        <p:txBody>
          <a:bodyPr anchor="ctr">
            <a:noAutofit/>
          </a:bodyPr>
          <a:lstStyle>
            <a:lvl1pPr>
              <a:defRPr sz="50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4"/>
          </p:nvPr>
        </p:nvSpPr>
        <p:spPr>
          <a:xfrm>
            <a:off x="836908" y="2150347"/>
            <a:ext cx="7821480" cy="3839748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 marL="457189" indent="0">
              <a:buNone/>
              <a:defRPr sz="24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2"/>
                </a:solidFill>
              </a:defRPr>
            </a:lvl3pPr>
            <a:lvl4pPr>
              <a:defRPr sz="2400">
                <a:solidFill>
                  <a:schemeClr val="tx2"/>
                </a:solidFill>
              </a:defRPr>
            </a:lvl4pPr>
            <a:lvl5pPr>
              <a:defRPr sz="2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3" hasCustomPrompt="1"/>
          </p:nvPr>
        </p:nvSpPr>
        <p:spPr>
          <a:xfrm>
            <a:off x="9474397" y="2544510"/>
            <a:ext cx="2071159" cy="2560053"/>
          </a:xfr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50800" dist="63500" dir="2700000" algn="tl" rotWithShape="0">
              <a:prstClr val="black">
                <a:alpha val="17000"/>
              </a:prstClr>
            </a:outerShdw>
          </a:effectLst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                                                                                                                                                                                                                                 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9289102" y="5486857"/>
            <a:ext cx="2441748" cy="503238"/>
          </a:xfrm>
        </p:spPr>
        <p:txBody>
          <a:bodyPr>
            <a:normAutofit/>
          </a:bodyPr>
          <a:lstStyle>
            <a:lvl1pPr marL="0" indent="0" algn="ctr">
              <a:buNone/>
              <a:defRPr sz="2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Questions?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972C8-722D-45F6-B4D9-99B5D0CE429E}" type="datetimeFigureOut">
              <a:rPr lang="en-US" smtClean="0"/>
              <a:t>12/7/2022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4D530-B60B-4A5A-91C0-C766C58A478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500168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79290" y="2887965"/>
            <a:ext cx="5001611" cy="1114960"/>
          </a:xfrm>
        </p:spPr>
        <p:txBody>
          <a:bodyPr anchor="b">
            <a:normAutofit/>
          </a:bodyPr>
          <a:lstStyle>
            <a:lvl1pPr algn="l">
              <a:defRPr sz="70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979290" y="4554842"/>
            <a:ext cx="6841346" cy="1315016"/>
          </a:xfrm>
        </p:spPr>
        <p:txBody>
          <a:bodyPr>
            <a:normAutofit/>
          </a:bodyPr>
          <a:lstStyle>
            <a:lvl1pPr marL="0" indent="0" algn="l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972C8-722D-45F6-B4D9-99B5D0CE429E}" type="datetimeFigureOut">
              <a:rPr lang="en-US" smtClean="0"/>
              <a:t>12/7/2022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4D530-B60B-4A5A-91C0-C766C58A4783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3" name="Line 12"/>
          <p:cNvCxnSpPr/>
          <p:nvPr userDrawn="1"/>
        </p:nvCxnSpPr>
        <p:spPr>
          <a:xfrm>
            <a:off x="838199" y="4277571"/>
            <a:ext cx="10515600" cy="2625"/>
          </a:xfrm>
          <a:prstGeom prst="line">
            <a:avLst/>
          </a:prstGeom>
          <a:ln w="38100">
            <a:solidFill>
              <a:schemeClr val="accent1"/>
            </a:solidFill>
          </a:ln>
          <a:effec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841114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BD1ED-4C0D-4577-AED5-A0A39410D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25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053BCD-2F54-4A0A-9404-EB4BA9A7C6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CE411C-1F59-47D8-A553-7FD149C1CA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7738642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68229" y="2647779"/>
            <a:ext cx="7664860" cy="1944087"/>
          </a:xfrm>
        </p:spPr>
        <p:txBody>
          <a:bodyPr anchor="b">
            <a:noAutofit/>
          </a:bodyPr>
          <a:lstStyle>
            <a:lvl1pPr algn="l">
              <a:defRPr sz="7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68229" y="4906339"/>
            <a:ext cx="7664860" cy="654691"/>
          </a:xfrm>
        </p:spPr>
        <p:txBody>
          <a:bodyPr anchor="t"/>
          <a:lstStyle>
            <a:lvl1pPr marL="0" indent="0" algn="l">
              <a:buNone/>
              <a:defRPr sz="3600" b="1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972C8-722D-45F6-B4D9-99B5D0CE429E}" type="datetimeFigureOut">
              <a:rPr lang="en-US" smtClean="0"/>
              <a:t>12/7/2022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4D530-B60B-4A5A-91C0-C766C58A4783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Line 6"/>
          <p:cNvCxnSpPr/>
          <p:nvPr userDrawn="1"/>
        </p:nvCxnSpPr>
        <p:spPr>
          <a:xfrm>
            <a:off x="3368229" y="4711002"/>
            <a:ext cx="766486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57827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1F0F69E-33C8-46AD-AFE8-E682F31FD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B042E3-8A59-4CF8-BACD-284F3D6047A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3F576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085664-0946-473B-868A-BEEF5B7049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B17778-023B-49CB-BE94-DEB9D1F32C95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3F576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2EBC45-D549-45B7-9284-C4D9BD44FB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6FD8CA6-BCA5-4C41-AE0B-6F8E3F3EF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05082F-CA85-447C-980B-AF8AD0CF4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DRAFT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9554CB-67B2-405D-AA12-5203EF6BE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131E7-C65A-4205-BD59-AD27FEB0E13B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entagon 9" title="&quot;&quot;">
            <a:extLst>
              <a:ext uri="{FF2B5EF4-FFF2-40B4-BE49-F238E27FC236}">
                <a16:creationId xmlns:a16="http://schemas.microsoft.com/office/drawing/2014/main" id="{227EE276-2340-47AD-808D-8111F32104A8}"/>
              </a:ext>
            </a:extLst>
          </p:cNvPr>
          <p:cNvSpPr/>
          <p:nvPr userDrawn="1"/>
        </p:nvSpPr>
        <p:spPr>
          <a:xfrm>
            <a:off x="0" y="1633333"/>
            <a:ext cx="6581872" cy="140698"/>
          </a:xfrm>
          <a:prstGeom prst="homePlate">
            <a:avLst/>
          </a:prstGeom>
          <a:solidFill>
            <a:srgbClr val="FFC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6061" tIns="43031" rIns="86061" bIns="4303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259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8120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147484"/>
            <a:ext cx="7096431" cy="1268361"/>
          </a:xfrm>
          <a:ln>
            <a:noFill/>
          </a:ln>
        </p:spPr>
        <p:txBody>
          <a:bodyPr anchor="ctr">
            <a:noAutofit/>
          </a:bodyPr>
          <a:lstStyle>
            <a:lvl1pPr>
              <a:defRPr sz="50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4"/>
          </p:nvPr>
        </p:nvSpPr>
        <p:spPr>
          <a:xfrm>
            <a:off x="836908" y="2150347"/>
            <a:ext cx="7821480" cy="3839748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 marL="457189" indent="0">
              <a:buNone/>
              <a:defRPr sz="24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2"/>
                </a:solidFill>
              </a:defRPr>
            </a:lvl3pPr>
            <a:lvl4pPr>
              <a:defRPr sz="2400">
                <a:solidFill>
                  <a:schemeClr val="tx2"/>
                </a:solidFill>
              </a:defRPr>
            </a:lvl4pPr>
            <a:lvl5pPr>
              <a:defRPr sz="2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9474397" y="2544510"/>
            <a:ext cx="2071159" cy="2560053"/>
          </a:xfr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50800" dist="63500" dir="2700000" algn="tl" rotWithShape="0">
              <a:prstClr val="black">
                <a:alpha val="17000"/>
              </a:prstClr>
            </a:outerShdw>
          </a:effectLst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972C8-722D-45F6-B4D9-99B5D0CE429E}" type="datetimeFigureOut">
              <a:rPr lang="en-US" smtClean="0"/>
              <a:t>12/7/2022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4D530-B60B-4A5A-91C0-C766C58A478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659296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590" y="461268"/>
            <a:ext cx="8841193" cy="798296"/>
          </a:xfrm>
        </p:spPr>
        <p:txBody>
          <a:bodyPr anchor="b">
            <a:noAutofit/>
          </a:bodyPr>
          <a:lstStyle>
            <a:lvl1pPr>
              <a:defRPr sz="5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49428" y="1856467"/>
            <a:ext cx="8841193" cy="54911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accent1"/>
                </a:solidFill>
                <a:latin typeface="+mj-lt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2449428" y="2654083"/>
            <a:ext cx="8841193" cy="3418886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 </a:t>
            </a:r>
          </a:p>
          <a:p>
            <a:pPr lvl="0"/>
            <a:r>
              <a:rPr lang="en-US" dirty="0"/>
              <a:t>Click to edit Master text styles 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fld id="{523972C8-722D-45F6-B4D9-99B5D0CE429E}" type="datetimeFigureOut">
              <a:rPr lang="en-US" smtClean="0"/>
              <a:pPr/>
              <a:t>12/7/2022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4D530-B60B-4A5A-91C0-C766C58A4783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Line 15"/>
          <p:cNvCxnSpPr/>
          <p:nvPr userDrawn="1"/>
        </p:nvCxnSpPr>
        <p:spPr>
          <a:xfrm flipV="1">
            <a:off x="2437590" y="1404425"/>
            <a:ext cx="8853031" cy="1788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303630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2925" y="664912"/>
            <a:ext cx="8388457" cy="743000"/>
          </a:xfrm>
          <a:effectLst/>
        </p:spPr>
        <p:txBody>
          <a:bodyPr anchor="b">
            <a:noAutofit/>
          </a:bodyPr>
          <a:lstStyle>
            <a:lvl1pPr>
              <a:defRPr sz="5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61631" y="1681843"/>
            <a:ext cx="8389751" cy="4497795"/>
          </a:xfrm>
        </p:spPr>
        <p:txBody>
          <a:bodyPr>
            <a:normAutofit/>
          </a:bodyPr>
          <a:lstStyle>
            <a:lvl1pPr marL="341313" indent="-341313">
              <a:buFont typeface="+mj-lt"/>
              <a:buAutoNum type="arabicPeriod"/>
              <a:defRPr sz="2400"/>
            </a:lvl1pPr>
            <a:lvl2pPr marL="682625" indent="-341313" defTabSz="914400">
              <a:buFont typeface="+mj-lt"/>
              <a:buAutoNum type="alphaLcPeriod"/>
              <a:defRPr sz="2400"/>
            </a:lvl2pPr>
            <a:lvl3pPr marL="1085850" indent="-403225">
              <a:buFont typeface="+mj-lt"/>
              <a:buAutoNum type="romanLcPeriod"/>
              <a:defRPr sz="2400"/>
            </a:lvl3pPr>
            <a:lvl4pPr marL="1085850" indent="0">
              <a:buFont typeface="+mj-lt"/>
              <a:buNone/>
              <a:defRPr sz="2400"/>
            </a:lvl4pPr>
            <a:lvl5pPr marL="1547812" indent="0">
              <a:buFont typeface="+mj-lt"/>
              <a:buNone/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fld id="{523972C8-722D-45F6-B4D9-99B5D0CE429E}" type="datetimeFigureOut">
              <a:rPr lang="en-US" smtClean="0"/>
              <a:pPr/>
              <a:t>12/7/2022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4D530-B60B-4A5A-91C0-C766C58A4783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Line 9"/>
          <p:cNvCxnSpPr/>
          <p:nvPr userDrawn="1"/>
        </p:nvCxnSpPr>
        <p:spPr>
          <a:xfrm flipV="1">
            <a:off x="2462925" y="1473490"/>
            <a:ext cx="8412480" cy="1788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733535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2925" y="664912"/>
            <a:ext cx="8890875" cy="743000"/>
          </a:xfrm>
          <a:effectLst/>
        </p:spPr>
        <p:txBody>
          <a:bodyPr anchor="b">
            <a:noAutofit/>
          </a:bodyPr>
          <a:lstStyle>
            <a:lvl1pPr>
              <a:defRPr sz="5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61632" y="1828300"/>
            <a:ext cx="4282068" cy="4351338"/>
          </a:xfrm>
        </p:spPr>
        <p:txBody>
          <a:bodyPr>
            <a:normAutofit/>
          </a:bodyPr>
          <a:lstStyle>
            <a:lvl1pPr marL="341313" indent="-341313">
              <a:buFont typeface="+mj-lt"/>
              <a:buAutoNum type="arabicPeriod"/>
              <a:defRPr sz="2400"/>
            </a:lvl1pPr>
            <a:lvl2pPr marL="682625" indent="-341313" defTabSz="914400">
              <a:buFont typeface="+mj-lt"/>
              <a:buAutoNum type="alphaLcPeriod"/>
              <a:defRPr sz="2400"/>
            </a:lvl2pPr>
            <a:lvl3pPr marL="1085850" indent="-403225">
              <a:buFont typeface="+mj-lt"/>
              <a:buAutoNum type="romanLcPeriod"/>
              <a:defRPr sz="2400"/>
            </a:lvl3pPr>
            <a:lvl4pPr marL="1085850" indent="0">
              <a:buFont typeface="+mj-lt"/>
              <a:buNone/>
              <a:defRPr sz="2400"/>
            </a:lvl4pPr>
            <a:lvl5pPr marL="1547812" indent="0">
              <a:buFont typeface="+mj-lt"/>
              <a:buNone/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13"/>
          </p:nvPr>
        </p:nvSpPr>
        <p:spPr>
          <a:xfrm>
            <a:off x="7071732" y="1828300"/>
            <a:ext cx="4282068" cy="4351338"/>
          </a:xfrm>
        </p:spPr>
        <p:txBody>
          <a:bodyPr>
            <a:normAutofit/>
          </a:bodyPr>
          <a:lstStyle>
            <a:lvl1pPr marL="341313" indent="-341313">
              <a:buFont typeface="+mj-lt"/>
              <a:buAutoNum type="arabicPeriod"/>
              <a:defRPr lang="en-US" dirty="0" smtClean="0"/>
            </a:lvl1pPr>
            <a:lvl2pPr marL="682625" indent="-341313" defTabSz="914400">
              <a:buFont typeface="+mj-lt"/>
              <a:buAutoNum type="alphaLcPeriod"/>
              <a:defRPr lang="en-US" dirty="0" smtClean="0"/>
            </a:lvl2pPr>
            <a:lvl3pPr marL="1085850" indent="-403225">
              <a:buFont typeface="+mj-lt"/>
              <a:buAutoNum type="romanLcPeriod"/>
              <a:defRPr lang="en-US" dirty="0" smtClean="0"/>
            </a:lvl3pPr>
            <a:lvl4pPr marL="1085850" indent="0">
              <a:buFont typeface="+mj-lt"/>
              <a:buNone/>
              <a:defRPr sz="2400"/>
            </a:lvl4pPr>
            <a:lvl5pPr marL="1547812" indent="0">
              <a:buFont typeface="+mj-lt"/>
              <a:buNone/>
              <a:defRPr lang="en-US" dirty="0" smtClean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fld id="{523972C8-722D-45F6-B4D9-99B5D0CE429E}" type="datetimeFigureOut">
              <a:rPr lang="en-US" smtClean="0"/>
              <a:pPr/>
              <a:t>12/7/2022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4D530-B60B-4A5A-91C0-C766C58A4783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Line 9"/>
          <p:cNvCxnSpPr/>
          <p:nvPr userDrawn="1"/>
        </p:nvCxnSpPr>
        <p:spPr>
          <a:xfrm>
            <a:off x="2462925" y="1475278"/>
            <a:ext cx="8890875" cy="20096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650685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250723"/>
            <a:ext cx="7199670" cy="1194619"/>
          </a:xfrm>
        </p:spPr>
        <p:txBody>
          <a:bodyPr anchor="ctr">
            <a:noAutofit/>
          </a:bodyPr>
          <a:lstStyle>
            <a:lvl1pPr>
              <a:defRPr sz="50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4"/>
          </p:nvPr>
        </p:nvSpPr>
        <p:spPr>
          <a:xfrm>
            <a:off x="836908" y="2200589"/>
            <a:ext cx="7821480" cy="3902411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tx2"/>
                </a:solidFill>
              </a:defRPr>
            </a:lvl3pPr>
            <a:lvl4pPr>
              <a:defRPr sz="2400">
                <a:solidFill>
                  <a:schemeClr val="tx2"/>
                </a:solidFill>
              </a:defRPr>
            </a:lvl4pPr>
            <a:lvl5pPr>
              <a:defRPr sz="2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9474397" y="2544510"/>
            <a:ext cx="2071159" cy="2560053"/>
          </a:xfr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50800" dist="63500" dir="2700000" algn="tl" rotWithShape="0">
              <a:prstClr val="black">
                <a:alpha val="17000"/>
              </a:prstClr>
            </a:outerShdw>
          </a:effectLst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972C8-722D-45F6-B4D9-99B5D0CE429E}" type="datetimeFigureOut">
              <a:rPr lang="en-US" smtClean="0"/>
              <a:t>12/7/2022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4D530-B60B-4A5A-91C0-C766C58A478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810903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543050" y="393563"/>
            <a:ext cx="9810749" cy="679904"/>
          </a:xfrm>
        </p:spPr>
        <p:txBody>
          <a:bodyPr/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1543050" y="1322388"/>
            <a:ext cx="9810749" cy="4768850"/>
          </a:xfrm>
          <a:noFill/>
        </p:spPr>
        <p:txBody>
          <a:bodyPr/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543051" y="6356351"/>
            <a:ext cx="2038349" cy="365125"/>
          </a:xfrm>
        </p:spPr>
        <p:txBody>
          <a:bodyPr/>
          <a:lstStyle/>
          <a:p>
            <a:fld id="{28421DA6-6369-427E-8D82-C0360F0C47ED}" type="datetimeFigureOut">
              <a:rPr lang="en-US" smtClean="0"/>
              <a:t>12/7/2022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09FF3-1548-4CDB-B82B-70387ADEE53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49124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543050" y="393563"/>
            <a:ext cx="9810749" cy="679904"/>
          </a:xfrm>
        </p:spPr>
        <p:txBody>
          <a:bodyPr/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1543051" y="1322388"/>
            <a:ext cx="4792435" cy="4768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5"/>
          </p:nvPr>
        </p:nvSpPr>
        <p:spPr>
          <a:xfrm>
            <a:off x="6561364" y="1322388"/>
            <a:ext cx="4792435" cy="4768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543051" y="6356351"/>
            <a:ext cx="2038349" cy="365125"/>
          </a:xfrm>
        </p:spPr>
        <p:txBody>
          <a:bodyPr/>
          <a:lstStyle/>
          <a:p>
            <a:fld id="{28421DA6-6369-427E-8D82-C0360F0C47ED}" type="datetimeFigureOut">
              <a:rPr lang="en-US" smtClean="0"/>
              <a:t>12/7/2022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09FF3-1548-4CDB-B82B-70387ADEE53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905322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for Q&amp;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908" y="250723"/>
            <a:ext cx="7186215" cy="1268361"/>
          </a:xfrm>
          <a:ln>
            <a:noFill/>
          </a:ln>
        </p:spPr>
        <p:txBody>
          <a:bodyPr anchor="ctr">
            <a:noAutofit/>
          </a:bodyPr>
          <a:lstStyle>
            <a:lvl1pPr>
              <a:defRPr sz="50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4"/>
          </p:nvPr>
        </p:nvSpPr>
        <p:spPr>
          <a:xfrm>
            <a:off x="836908" y="2150347"/>
            <a:ext cx="7821480" cy="3839748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 marL="457189" indent="0">
              <a:buNone/>
              <a:defRPr sz="24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2"/>
                </a:solidFill>
              </a:defRPr>
            </a:lvl3pPr>
            <a:lvl4pPr>
              <a:defRPr sz="2400">
                <a:solidFill>
                  <a:schemeClr val="tx2"/>
                </a:solidFill>
              </a:defRPr>
            </a:lvl4pPr>
            <a:lvl5pPr>
              <a:defRPr sz="2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3" hasCustomPrompt="1"/>
          </p:nvPr>
        </p:nvSpPr>
        <p:spPr>
          <a:xfrm>
            <a:off x="9474397" y="2544510"/>
            <a:ext cx="2071159" cy="2560053"/>
          </a:xfr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50800" dist="63500" dir="2700000" algn="tl" rotWithShape="0">
              <a:prstClr val="black">
                <a:alpha val="17000"/>
              </a:prstClr>
            </a:outerShdw>
          </a:effectLst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                                                                                                                                                                                                                                 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9289102" y="5486857"/>
            <a:ext cx="2441748" cy="503238"/>
          </a:xfrm>
        </p:spPr>
        <p:txBody>
          <a:bodyPr>
            <a:normAutofit/>
          </a:bodyPr>
          <a:lstStyle>
            <a:lvl1pPr marL="0" indent="0" algn="ctr">
              <a:buNone/>
              <a:defRPr sz="2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Questions?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972C8-722D-45F6-B4D9-99B5D0CE429E}" type="datetimeFigureOut">
              <a:rPr lang="en-US" smtClean="0"/>
              <a:t>12/7/2022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4D530-B60B-4A5A-91C0-C766C58A478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4207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79290" y="2887965"/>
            <a:ext cx="5001611" cy="1114960"/>
          </a:xfrm>
        </p:spPr>
        <p:txBody>
          <a:bodyPr anchor="b">
            <a:normAutofit/>
          </a:bodyPr>
          <a:lstStyle>
            <a:lvl1pPr algn="l">
              <a:defRPr sz="70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979290" y="4554842"/>
            <a:ext cx="6841346" cy="1315016"/>
          </a:xfrm>
        </p:spPr>
        <p:txBody>
          <a:bodyPr>
            <a:normAutofit/>
          </a:bodyPr>
          <a:lstStyle>
            <a:lvl1pPr marL="0" indent="0" algn="l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972C8-722D-45F6-B4D9-99B5D0CE429E}" type="datetimeFigureOut">
              <a:rPr lang="en-US" smtClean="0"/>
              <a:t>12/7/2022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4D530-B60B-4A5A-91C0-C766C58A4783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3" name="Line 12"/>
          <p:cNvCxnSpPr/>
          <p:nvPr userDrawn="1"/>
        </p:nvCxnSpPr>
        <p:spPr>
          <a:xfrm>
            <a:off x="838199" y="4277571"/>
            <a:ext cx="10515600" cy="2625"/>
          </a:xfrm>
          <a:prstGeom prst="line">
            <a:avLst/>
          </a:prstGeom>
          <a:ln w="38100">
            <a:solidFill>
              <a:schemeClr val="accent1"/>
            </a:solidFill>
          </a:ln>
          <a:effec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799970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68229" y="2647779"/>
            <a:ext cx="7664860" cy="1944087"/>
          </a:xfrm>
        </p:spPr>
        <p:txBody>
          <a:bodyPr anchor="b">
            <a:noAutofit/>
          </a:bodyPr>
          <a:lstStyle>
            <a:lvl1pPr algn="l">
              <a:defRPr sz="7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68229" y="4906339"/>
            <a:ext cx="7664860" cy="654691"/>
          </a:xfrm>
        </p:spPr>
        <p:txBody>
          <a:bodyPr anchor="t"/>
          <a:lstStyle>
            <a:lvl1pPr marL="0" indent="0" algn="l">
              <a:buNone/>
              <a:defRPr sz="3600" b="1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972C8-722D-45F6-B4D9-99B5D0CE429E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4D530-B60B-4A5A-91C0-C766C58A4783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Line 6"/>
          <p:cNvCxnSpPr/>
          <p:nvPr userDrawn="1"/>
        </p:nvCxnSpPr>
        <p:spPr>
          <a:xfrm>
            <a:off x="3368229" y="4711002"/>
            <a:ext cx="766486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7198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1F0F69E-33C8-46AD-AFE8-E682F31FD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6FD8CA6-BCA5-4C41-AE0B-6F8E3F3EF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05082F-CA85-447C-980B-AF8AD0CF4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DRAFT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9554CB-67B2-405D-AA12-5203EF6BE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131E7-C65A-4205-BD59-AD27FEB0E13B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entagon 9" title="&quot;&quot;">
            <a:extLst>
              <a:ext uri="{FF2B5EF4-FFF2-40B4-BE49-F238E27FC236}">
                <a16:creationId xmlns:a16="http://schemas.microsoft.com/office/drawing/2014/main" id="{227EE276-2340-47AD-808D-8111F32104A8}"/>
              </a:ext>
            </a:extLst>
          </p:cNvPr>
          <p:cNvSpPr/>
          <p:nvPr userDrawn="1"/>
        </p:nvSpPr>
        <p:spPr>
          <a:xfrm>
            <a:off x="0" y="1633333"/>
            <a:ext cx="6581872" cy="140698"/>
          </a:xfrm>
          <a:prstGeom prst="homePlate">
            <a:avLst/>
          </a:prstGeom>
          <a:solidFill>
            <a:srgbClr val="FFC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6061" tIns="43031" rIns="86061" bIns="4303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259" b="1" dirty="0">
              <a:solidFill>
                <a:schemeClr val="tx1"/>
              </a:solidFill>
            </a:endParaRPr>
          </a:p>
        </p:txBody>
      </p:sp>
      <p:sp>
        <p:nvSpPr>
          <p:cNvPr id="12" name="Table Placeholder 11">
            <a:extLst>
              <a:ext uri="{FF2B5EF4-FFF2-40B4-BE49-F238E27FC236}">
                <a16:creationId xmlns:a16="http://schemas.microsoft.com/office/drawing/2014/main" id="{AE97D9D6-D5E6-4AB6-931A-C7DAD67FF1B1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838201" y="1982479"/>
            <a:ext cx="10515599" cy="4165423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115923317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147484"/>
            <a:ext cx="7096431" cy="1268361"/>
          </a:xfrm>
          <a:ln>
            <a:noFill/>
          </a:ln>
        </p:spPr>
        <p:txBody>
          <a:bodyPr anchor="ctr">
            <a:noAutofit/>
          </a:bodyPr>
          <a:lstStyle>
            <a:lvl1pPr>
              <a:defRPr sz="50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4"/>
          </p:nvPr>
        </p:nvSpPr>
        <p:spPr>
          <a:xfrm>
            <a:off x="836908" y="2150347"/>
            <a:ext cx="7821480" cy="3839748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 marL="457189" indent="0">
              <a:buNone/>
              <a:defRPr sz="24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2"/>
                </a:solidFill>
              </a:defRPr>
            </a:lvl3pPr>
            <a:lvl4pPr>
              <a:defRPr sz="2400">
                <a:solidFill>
                  <a:schemeClr val="tx2"/>
                </a:solidFill>
              </a:defRPr>
            </a:lvl4pPr>
            <a:lvl5pPr>
              <a:defRPr sz="2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9474397" y="2544510"/>
            <a:ext cx="2071159" cy="2560053"/>
          </a:xfr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50800" dist="63500" dir="2700000" algn="tl" rotWithShape="0">
              <a:prstClr val="black">
                <a:alpha val="17000"/>
              </a:prstClr>
            </a:outerShdw>
          </a:effectLst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972C8-722D-45F6-B4D9-99B5D0CE429E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4D530-B60B-4A5A-91C0-C766C58A4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58791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590" y="461268"/>
            <a:ext cx="8841193" cy="798296"/>
          </a:xfrm>
        </p:spPr>
        <p:txBody>
          <a:bodyPr anchor="b">
            <a:noAutofit/>
          </a:bodyPr>
          <a:lstStyle>
            <a:lvl1pPr>
              <a:defRPr sz="5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49428" y="1856467"/>
            <a:ext cx="8841193" cy="54911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accent1"/>
                </a:solidFill>
                <a:latin typeface="+mj-lt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2449428" y="2654083"/>
            <a:ext cx="8841193" cy="3418886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 </a:t>
            </a:r>
          </a:p>
          <a:p>
            <a:pPr lvl="0"/>
            <a:r>
              <a:rPr lang="en-US"/>
              <a:t>Click to edit Master text styles </a:t>
            </a:r>
          </a:p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fld id="{523972C8-722D-45F6-B4D9-99B5D0CE429E}" type="datetimeFigureOut">
              <a:rPr lang="en-US" smtClean="0"/>
              <a:pPr/>
              <a:t>12/7/2022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4D530-B60B-4A5A-91C0-C766C58A4783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Line 15"/>
          <p:cNvCxnSpPr/>
          <p:nvPr userDrawn="1"/>
        </p:nvCxnSpPr>
        <p:spPr>
          <a:xfrm flipV="1">
            <a:off x="2437590" y="1404425"/>
            <a:ext cx="8853031" cy="1788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76802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2925" y="664912"/>
            <a:ext cx="8388457" cy="743000"/>
          </a:xfrm>
          <a:effectLst/>
        </p:spPr>
        <p:txBody>
          <a:bodyPr anchor="b">
            <a:noAutofit/>
          </a:bodyPr>
          <a:lstStyle>
            <a:lvl1pPr>
              <a:defRPr sz="5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61631" y="1681843"/>
            <a:ext cx="8389751" cy="4497795"/>
          </a:xfrm>
        </p:spPr>
        <p:txBody>
          <a:bodyPr>
            <a:normAutofit/>
          </a:bodyPr>
          <a:lstStyle>
            <a:lvl1pPr marL="341313" indent="-341313">
              <a:buFont typeface="+mj-lt"/>
              <a:buAutoNum type="arabicPeriod"/>
              <a:defRPr sz="2400"/>
            </a:lvl1pPr>
            <a:lvl2pPr marL="682625" indent="-341313" defTabSz="914400">
              <a:buFont typeface="+mj-lt"/>
              <a:buAutoNum type="alphaLcPeriod"/>
              <a:defRPr sz="2400"/>
            </a:lvl2pPr>
            <a:lvl3pPr marL="1085850" indent="-403225">
              <a:buFont typeface="+mj-lt"/>
              <a:buAutoNum type="romanLcPeriod"/>
              <a:defRPr sz="2400"/>
            </a:lvl3pPr>
            <a:lvl4pPr marL="1085850" indent="0">
              <a:buFont typeface="+mj-lt"/>
              <a:buNone/>
              <a:defRPr sz="2400"/>
            </a:lvl4pPr>
            <a:lvl5pPr marL="1547812" indent="0">
              <a:buFont typeface="+mj-lt"/>
              <a:buNone/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fld id="{523972C8-722D-45F6-B4D9-99B5D0CE429E}" type="datetimeFigureOut">
              <a:rPr lang="en-US" smtClean="0"/>
              <a:pPr/>
              <a:t>12/7/2022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4D530-B60B-4A5A-91C0-C766C58A4783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Line 9"/>
          <p:cNvCxnSpPr/>
          <p:nvPr userDrawn="1"/>
        </p:nvCxnSpPr>
        <p:spPr>
          <a:xfrm flipV="1">
            <a:off x="2462925" y="1473490"/>
            <a:ext cx="8412480" cy="1788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56217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2925" y="664912"/>
            <a:ext cx="8890875" cy="743000"/>
          </a:xfrm>
          <a:effectLst/>
        </p:spPr>
        <p:txBody>
          <a:bodyPr anchor="b">
            <a:noAutofit/>
          </a:bodyPr>
          <a:lstStyle>
            <a:lvl1pPr>
              <a:defRPr sz="5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61632" y="1828300"/>
            <a:ext cx="4282068" cy="4351338"/>
          </a:xfrm>
        </p:spPr>
        <p:txBody>
          <a:bodyPr>
            <a:normAutofit/>
          </a:bodyPr>
          <a:lstStyle>
            <a:lvl1pPr marL="341313" indent="-341313">
              <a:buFont typeface="+mj-lt"/>
              <a:buAutoNum type="arabicPeriod"/>
              <a:defRPr sz="2400"/>
            </a:lvl1pPr>
            <a:lvl2pPr marL="682625" indent="-341313" defTabSz="914400">
              <a:buFont typeface="+mj-lt"/>
              <a:buAutoNum type="alphaLcPeriod"/>
              <a:defRPr sz="2400"/>
            </a:lvl2pPr>
            <a:lvl3pPr marL="1085850" indent="-403225">
              <a:buFont typeface="+mj-lt"/>
              <a:buAutoNum type="romanLcPeriod"/>
              <a:defRPr sz="2400"/>
            </a:lvl3pPr>
            <a:lvl4pPr marL="1085850" indent="0">
              <a:buFont typeface="+mj-lt"/>
              <a:buNone/>
              <a:defRPr sz="2400"/>
            </a:lvl4pPr>
            <a:lvl5pPr marL="1547812" indent="0">
              <a:buFont typeface="+mj-lt"/>
              <a:buNone/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13"/>
          </p:nvPr>
        </p:nvSpPr>
        <p:spPr>
          <a:xfrm>
            <a:off x="7071732" y="1828300"/>
            <a:ext cx="4282068" cy="4351338"/>
          </a:xfrm>
        </p:spPr>
        <p:txBody>
          <a:bodyPr>
            <a:normAutofit/>
          </a:bodyPr>
          <a:lstStyle>
            <a:lvl1pPr marL="341313" indent="-341313">
              <a:buFont typeface="+mj-lt"/>
              <a:buAutoNum type="arabicPeriod"/>
              <a:defRPr lang="en-US" dirty="0" smtClean="0"/>
            </a:lvl1pPr>
            <a:lvl2pPr marL="682625" indent="-341313" defTabSz="914400">
              <a:buFont typeface="+mj-lt"/>
              <a:buAutoNum type="alphaLcPeriod"/>
              <a:defRPr lang="en-US" dirty="0" smtClean="0"/>
            </a:lvl2pPr>
            <a:lvl3pPr marL="1085850" indent="-403225">
              <a:buFont typeface="+mj-lt"/>
              <a:buAutoNum type="romanLcPeriod"/>
              <a:defRPr lang="en-US" dirty="0" smtClean="0"/>
            </a:lvl3pPr>
            <a:lvl4pPr marL="1085850" indent="0">
              <a:buFont typeface="+mj-lt"/>
              <a:buNone/>
              <a:defRPr sz="2400"/>
            </a:lvl4pPr>
            <a:lvl5pPr marL="1547812" indent="0">
              <a:buFont typeface="+mj-lt"/>
              <a:buNone/>
              <a:defRPr lang="en-US" dirty="0" smtClean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fld id="{523972C8-722D-45F6-B4D9-99B5D0CE429E}" type="datetimeFigureOut">
              <a:rPr lang="en-US" smtClean="0"/>
              <a:pPr/>
              <a:t>12/7/2022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4D530-B60B-4A5A-91C0-C766C58A4783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Line 9"/>
          <p:cNvCxnSpPr/>
          <p:nvPr userDrawn="1"/>
        </p:nvCxnSpPr>
        <p:spPr>
          <a:xfrm>
            <a:off x="2462925" y="1475278"/>
            <a:ext cx="8890875" cy="20096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497509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250723"/>
            <a:ext cx="7199670" cy="1194619"/>
          </a:xfrm>
        </p:spPr>
        <p:txBody>
          <a:bodyPr anchor="ctr">
            <a:noAutofit/>
          </a:bodyPr>
          <a:lstStyle>
            <a:lvl1pPr>
              <a:defRPr sz="50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4"/>
          </p:nvPr>
        </p:nvSpPr>
        <p:spPr>
          <a:xfrm>
            <a:off x="836908" y="2200589"/>
            <a:ext cx="7821480" cy="3902411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tx2"/>
                </a:solidFill>
              </a:defRPr>
            </a:lvl3pPr>
            <a:lvl4pPr>
              <a:defRPr sz="2400">
                <a:solidFill>
                  <a:schemeClr val="tx2"/>
                </a:solidFill>
              </a:defRPr>
            </a:lvl4pPr>
            <a:lvl5pPr>
              <a:defRPr sz="2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9474397" y="2544510"/>
            <a:ext cx="2071159" cy="2560053"/>
          </a:xfr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50800" dist="63500" dir="2700000" algn="tl" rotWithShape="0">
              <a:prstClr val="black">
                <a:alpha val="17000"/>
              </a:prstClr>
            </a:outerShdw>
          </a:effectLst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972C8-722D-45F6-B4D9-99B5D0CE429E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4D530-B60B-4A5A-91C0-C766C58A4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46373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543050" y="393563"/>
            <a:ext cx="9810749" cy="679904"/>
          </a:xfrm>
        </p:spPr>
        <p:txBody>
          <a:bodyPr/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1543050" y="1322388"/>
            <a:ext cx="9810749" cy="4768850"/>
          </a:xfrm>
          <a:noFill/>
        </p:spPr>
        <p:txBody>
          <a:bodyPr/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543051" y="6356351"/>
            <a:ext cx="2038349" cy="365125"/>
          </a:xfrm>
        </p:spPr>
        <p:txBody>
          <a:bodyPr/>
          <a:lstStyle/>
          <a:p>
            <a:fld id="{28421DA6-6369-427E-8D82-C0360F0C47ED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09FF3-1548-4CDB-B82B-70387ADEE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43312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543050" y="393563"/>
            <a:ext cx="9810749" cy="679904"/>
          </a:xfrm>
        </p:spPr>
        <p:txBody>
          <a:bodyPr/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1543051" y="1322388"/>
            <a:ext cx="4792435" cy="4768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5"/>
          <p:cNvSpPr>
            <a:spLocks noGrp="1"/>
          </p:cNvSpPr>
          <p:nvPr>
            <p:ph sz="quarter" idx="15"/>
          </p:nvPr>
        </p:nvSpPr>
        <p:spPr>
          <a:xfrm>
            <a:off x="6561364" y="1322388"/>
            <a:ext cx="4792435" cy="4768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543051" y="6356351"/>
            <a:ext cx="2038349" cy="365125"/>
          </a:xfrm>
        </p:spPr>
        <p:txBody>
          <a:bodyPr/>
          <a:lstStyle/>
          <a:p>
            <a:fld id="{28421DA6-6369-427E-8D82-C0360F0C47ED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09FF3-1548-4CDB-B82B-70387ADEE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48671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for Q&amp;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908" y="250723"/>
            <a:ext cx="7186215" cy="1268361"/>
          </a:xfrm>
          <a:ln>
            <a:noFill/>
          </a:ln>
        </p:spPr>
        <p:txBody>
          <a:bodyPr anchor="ctr">
            <a:noAutofit/>
          </a:bodyPr>
          <a:lstStyle>
            <a:lvl1pPr>
              <a:defRPr sz="50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4"/>
          </p:nvPr>
        </p:nvSpPr>
        <p:spPr>
          <a:xfrm>
            <a:off x="836908" y="2150347"/>
            <a:ext cx="7821480" cy="3839748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 marL="457189" indent="0">
              <a:buNone/>
              <a:defRPr sz="24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2"/>
                </a:solidFill>
              </a:defRPr>
            </a:lvl3pPr>
            <a:lvl4pPr>
              <a:defRPr sz="2400">
                <a:solidFill>
                  <a:schemeClr val="tx2"/>
                </a:solidFill>
              </a:defRPr>
            </a:lvl4pPr>
            <a:lvl5pPr>
              <a:defRPr sz="2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3" hasCustomPrompt="1"/>
          </p:nvPr>
        </p:nvSpPr>
        <p:spPr>
          <a:xfrm>
            <a:off x="9474397" y="2544510"/>
            <a:ext cx="2071159" cy="2560053"/>
          </a:xfr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50800" dist="63500" dir="2700000" algn="tl" rotWithShape="0">
              <a:prstClr val="black">
                <a:alpha val="17000"/>
              </a:prstClr>
            </a:outerShdw>
          </a:effectLst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                                                                                                                                                                                                                                 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9289102" y="5486857"/>
            <a:ext cx="2441748" cy="503238"/>
          </a:xfrm>
        </p:spPr>
        <p:txBody>
          <a:bodyPr>
            <a:normAutofit/>
          </a:bodyPr>
          <a:lstStyle>
            <a:lvl1pPr marL="0" indent="0" algn="ctr">
              <a:buNone/>
              <a:defRPr sz="2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Questions?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972C8-722D-45F6-B4D9-99B5D0CE429E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4D530-B60B-4A5A-91C0-C766C58A4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07601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79290" y="2887965"/>
            <a:ext cx="5001611" cy="1114960"/>
          </a:xfrm>
        </p:spPr>
        <p:txBody>
          <a:bodyPr anchor="b">
            <a:normAutofit/>
          </a:bodyPr>
          <a:lstStyle>
            <a:lvl1pPr algn="l">
              <a:defRPr sz="7000" b="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Thank you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979290" y="4554842"/>
            <a:ext cx="6841346" cy="1315016"/>
          </a:xfrm>
        </p:spPr>
        <p:txBody>
          <a:bodyPr>
            <a:normAutofit/>
          </a:bodyPr>
          <a:lstStyle>
            <a:lvl1pPr marL="0" indent="0" algn="l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972C8-722D-45F6-B4D9-99B5D0CE429E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4D530-B60B-4A5A-91C0-C766C58A4783}" type="slidenum">
              <a:rPr lang="en-US" smtClean="0"/>
              <a:t>‹#›</a:t>
            </a:fld>
            <a:endParaRPr lang="en-US"/>
          </a:p>
        </p:txBody>
      </p:sp>
      <p:cxnSp>
        <p:nvCxnSpPr>
          <p:cNvPr id="13" name="Line 12"/>
          <p:cNvCxnSpPr/>
          <p:nvPr userDrawn="1"/>
        </p:nvCxnSpPr>
        <p:spPr>
          <a:xfrm>
            <a:off x="838199" y="4277571"/>
            <a:ext cx="10515600" cy="2625"/>
          </a:xfrm>
          <a:prstGeom prst="line">
            <a:avLst/>
          </a:prstGeom>
          <a:ln w="38100">
            <a:solidFill>
              <a:schemeClr val="accent1"/>
            </a:solidFill>
          </a:ln>
          <a:effec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927981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&amp;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F599D-6C02-48E0-8201-93256B595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130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AEDC7E3-DEC9-4498-81FE-201C83A126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690688"/>
            <a:ext cx="5257800" cy="47291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E24D776-7FA7-4215-BC62-AA2523B364B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1566863"/>
            <a:ext cx="6096000" cy="5068889"/>
          </a:xfrm>
        </p:spPr>
        <p:txBody>
          <a:bodyPr/>
          <a:lstStyle/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1718882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E5682-FAE2-42A3-AF81-49944D0B8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547DC5-63BB-42E8-BDA7-AA9FEFE75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7C0EFE-8E38-48E6-9C30-91250D089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DRAFT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0EF709-0170-4F0E-8BA7-0BCC93770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131E7-C65A-4205-BD59-AD27FEB0E1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78886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CA0034-A29B-41C8-8050-85AE27DBE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EDE7A0-2A40-4843-A4BA-64BCA4242F6B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D41109-E4E8-4F1B-8F73-C7512A5AFE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1" t="11802" r="75174" b="3720"/>
          <a:stretch/>
        </p:blipFill>
        <p:spPr>
          <a:xfrm>
            <a:off x="1" y="0"/>
            <a:ext cx="2209799" cy="6858000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B8D643E-9023-4501-A748-7AE3454331FD}"/>
              </a:ext>
            </a:extLst>
          </p:cNvPr>
          <p:cNvSpPr/>
          <p:nvPr userDrawn="1"/>
        </p:nvSpPr>
        <p:spPr>
          <a:xfrm>
            <a:off x="0" y="6647575"/>
            <a:ext cx="2209800" cy="210425"/>
          </a:xfrm>
          <a:prstGeom prst="rect">
            <a:avLst/>
          </a:prstGeom>
          <a:solidFill>
            <a:srgbClr val="0030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2DFC1C-47D0-4238-9973-F9E27DC563D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04" y="5289192"/>
            <a:ext cx="1598591" cy="1147959"/>
          </a:xfrm>
          <a:prstGeom prst="rect">
            <a:avLst/>
          </a:prstGeom>
        </p:spPr>
      </p:pic>
      <p:cxnSp>
        <p:nvCxnSpPr>
          <p:cNvPr id="8" name="Straight Connector 22" title="&quot; &quot;">
            <a:extLst>
              <a:ext uri="{FF2B5EF4-FFF2-40B4-BE49-F238E27FC236}">
                <a16:creationId xmlns:a16="http://schemas.microsoft.com/office/drawing/2014/main" id="{D77F26A8-E80E-47FF-A4E8-5DC6A4DF9AED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1" y="6647575"/>
            <a:ext cx="2209799" cy="0"/>
          </a:xfrm>
          <a:prstGeom prst="line">
            <a:avLst/>
          </a:prstGeom>
          <a:ln w="38100">
            <a:solidFill>
              <a:srgbClr val="FFC600"/>
            </a:solidFill>
            <a:headEnd/>
            <a:tailE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7085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8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40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theme" Target="../theme/theme8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8443D7-7F30-4B8B-A2B9-80AFCA433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033437-94B2-48B2-B9DF-D0A124C361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6196B4-59A7-4F55-AB1F-E472546A9C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D6C522-DAE5-4E68-AFB5-CB47A0262C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DRAFT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25248E-2126-4CBB-924B-FEEF06B72F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F131E7-C65A-4205-BD59-AD27FEB0E13B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482BAF-12B2-4620-96B5-33302AEFD9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614" b="8157"/>
          <a:stretch/>
        </p:blipFill>
        <p:spPr>
          <a:xfrm>
            <a:off x="0" y="6677025"/>
            <a:ext cx="12192000" cy="180975"/>
          </a:xfrm>
          <a:prstGeom prst="rect">
            <a:avLst/>
          </a:prstGeom>
          <a:ln>
            <a:noFill/>
          </a:ln>
        </p:spPr>
      </p:pic>
      <p:cxnSp>
        <p:nvCxnSpPr>
          <p:cNvPr id="10" name="Straight Connector 22" title="&quot; &quot;">
            <a:extLst>
              <a:ext uri="{FF2B5EF4-FFF2-40B4-BE49-F238E27FC236}">
                <a16:creationId xmlns:a16="http://schemas.microsoft.com/office/drawing/2014/main" id="{4242C5BE-DB79-4DCF-961F-CD36C176BAAD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-1" y="6659554"/>
            <a:ext cx="12192000" cy="0"/>
          </a:xfrm>
          <a:prstGeom prst="line">
            <a:avLst/>
          </a:prstGeom>
          <a:ln w="38100">
            <a:solidFill>
              <a:srgbClr val="FFC600"/>
            </a:solidFill>
            <a:headEnd/>
            <a:tailE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4520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802" r:id="rId13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3087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title="&quot;&quot;">
            <a:extLst>
              <a:ext uri="{FF2B5EF4-FFF2-40B4-BE49-F238E27FC236}">
                <a16:creationId xmlns:a16="http://schemas.microsoft.com/office/drawing/2014/main" id="{7620AFCD-4C7A-490F-B4EC-1E8A313F49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1" t="11802" r="75174" b="3720"/>
          <a:stretch/>
        </p:blipFill>
        <p:spPr>
          <a:xfrm>
            <a:off x="1" y="0"/>
            <a:ext cx="2209799" cy="6858000"/>
          </a:xfrm>
          <a:prstGeom prst="rect">
            <a:avLst/>
          </a:prstGeom>
          <a:ln>
            <a:noFill/>
          </a:ln>
        </p:spPr>
      </p:pic>
      <p:sp>
        <p:nvSpPr>
          <p:cNvPr id="8" name="Pentagon 9" title="&quot;&quot;">
            <a:extLst>
              <a:ext uri="{FF2B5EF4-FFF2-40B4-BE49-F238E27FC236}">
                <a16:creationId xmlns:a16="http://schemas.microsoft.com/office/drawing/2014/main" id="{28070A9E-BB8B-4EB5-A97A-72B95557EE0B}"/>
              </a:ext>
            </a:extLst>
          </p:cNvPr>
          <p:cNvSpPr/>
          <p:nvPr userDrawn="1"/>
        </p:nvSpPr>
        <p:spPr>
          <a:xfrm>
            <a:off x="196066" y="1684927"/>
            <a:ext cx="11157734" cy="140698"/>
          </a:xfrm>
          <a:prstGeom prst="homePlate">
            <a:avLst/>
          </a:prstGeom>
          <a:solidFill>
            <a:srgbClr val="FFC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6061" tIns="43031" rIns="86061" bIns="4303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259" b="1" dirty="0">
              <a:solidFill>
                <a:schemeClr val="tx1"/>
              </a:solidFill>
            </a:endParaRPr>
          </a:p>
        </p:txBody>
      </p:sp>
      <p:cxnSp>
        <p:nvCxnSpPr>
          <p:cNvPr id="9" name="Straight Connector 22" title="&quot; &quot;">
            <a:extLst>
              <a:ext uri="{FF2B5EF4-FFF2-40B4-BE49-F238E27FC236}">
                <a16:creationId xmlns:a16="http://schemas.microsoft.com/office/drawing/2014/main" id="{3868AE59-EB1E-4C7C-9634-491E3BC80F71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1" y="6647575"/>
            <a:ext cx="2209799" cy="0"/>
          </a:xfrm>
          <a:prstGeom prst="line">
            <a:avLst/>
          </a:prstGeom>
          <a:ln w="38100">
            <a:solidFill>
              <a:srgbClr val="FFC600"/>
            </a:solidFill>
            <a:headEnd/>
            <a:tailE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 title="&quot;&quot;">
            <a:extLst>
              <a:ext uri="{FF2B5EF4-FFF2-40B4-BE49-F238E27FC236}">
                <a16:creationId xmlns:a16="http://schemas.microsoft.com/office/drawing/2014/main" id="{4D4A2005-8354-4C11-9408-7FFA3C38C317}"/>
              </a:ext>
            </a:extLst>
          </p:cNvPr>
          <p:cNvSpPr/>
          <p:nvPr userDrawn="1"/>
        </p:nvSpPr>
        <p:spPr>
          <a:xfrm>
            <a:off x="0" y="6647575"/>
            <a:ext cx="2209800" cy="210425"/>
          </a:xfrm>
          <a:prstGeom prst="rect">
            <a:avLst/>
          </a:prstGeom>
          <a:solidFill>
            <a:srgbClr val="0030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6B789B8-5CE2-4A8E-A3CF-6573D3979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5864" y="365125"/>
            <a:ext cx="894793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BE2A73-A47F-4628-B24D-71BF9CA2E7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05864" y="2236741"/>
            <a:ext cx="8452658" cy="37995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0" title="Texas Department of State Health Services logo">
            <a:extLst>
              <a:ext uri="{FF2B5EF4-FFF2-40B4-BE49-F238E27FC236}">
                <a16:creationId xmlns:a16="http://schemas.microsoft.com/office/drawing/2014/main" id="{25AFC768-FDBA-4F71-84A8-646DFECB7BF1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04" y="5289192"/>
            <a:ext cx="1598591" cy="1147959"/>
          </a:xfrm>
          <a:prstGeom prst="rect">
            <a:avLst/>
          </a:prstGeom>
        </p:spPr>
      </p:pic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258A82E9-29F0-4669-AE6A-42B92398A5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1B6698-EAFE-4EF4-8E59-4E345DB88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777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rgbClr val="003087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title="&quot;&quot;">
            <a:extLst>
              <a:ext uri="{FF2B5EF4-FFF2-40B4-BE49-F238E27FC236}">
                <a16:creationId xmlns:a16="http://schemas.microsoft.com/office/drawing/2014/main" id="{7620AFCD-4C7A-490F-B4EC-1E8A313F49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1" t="11802" r="75174" b="3720"/>
          <a:stretch/>
        </p:blipFill>
        <p:spPr>
          <a:xfrm>
            <a:off x="1" y="0"/>
            <a:ext cx="2209799" cy="6858000"/>
          </a:xfrm>
          <a:prstGeom prst="rect">
            <a:avLst/>
          </a:prstGeom>
          <a:ln>
            <a:noFill/>
          </a:ln>
        </p:spPr>
      </p:pic>
      <p:sp>
        <p:nvSpPr>
          <p:cNvPr id="8" name="Pentagon 9" title="&quot;&quot;">
            <a:extLst>
              <a:ext uri="{FF2B5EF4-FFF2-40B4-BE49-F238E27FC236}">
                <a16:creationId xmlns:a16="http://schemas.microsoft.com/office/drawing/2014/main" id="{28070A9E-BB8B-4EB5-A97A-72B95557EE0B}"/>
              </a:ext>
            </a:extLst>
          </p:cNvPr>
          <p:cNvSpPr/>
          <p:nvPr userDrawn="1"/>
        </p:nvSpPr>
        <p:spPr>
          <a:xfrm>
            <a:off x="196066" y="1684927"/>
            <a:ext cx="11157734" cy="140698"/>
          </a:xfrm>
          <a:prstGeom prst="homePlate">
            <a:avLst/>
          </a:prstGeom>
          <a:solidFill>
            <a:srgbClr val="FFC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6061" tIns="43031" rIns="86061" bIns="4303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259" b="1">
              <a:solidFill>
                <a:schemeClr val="tx1"/>
              </a:solidFill>
            </a:endParaRPr>
          </a:p>
        </p:txBody>
      </p:sp>
      <p:cxnSp>
        <p:nvCxnSpPr>
          <p:cNvPr id="9" name="Straight Connector 22" title="&quot; &quot;">
            <a:extLst>
              <a:ext uri="{FF2B5EF4-FFF2-40B4-BE49-F238E27FC236}">
                <a16:creationId xmlns:a16="http://schemas.microsoft.com/office/drawing/2014/main" id="{3868AE59-EB1E-4C7C-9634-491E3BC80F71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1" y="6647575"/>
            <a:ext cx="2209799" cy="0"/>
          </a:xfrm>
          <a:prstGeom prst="line">
            <a:avLst/>
          </a:prstGeom>
          <a:ln w="38100">
            <a:solidFill>
              <a:srgbClr val="FFC600"/>
            </a:solidFill>
            <a:headEnd/>
            <a:tailE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 title="&quot;&quot;">
            <a:extLst>
              <a:ext uri="{FF2B5EF4-FFF2-40B4-BE49-F238E27FC236}">
                <a16:creationId xmlns:a16="http://schemas.microsoft.com/office/drawing/2014/main" id="{4D4A2005-8354-4C11-9408-7FFA3C38C317}"/>
              </a:ext>
            </a:extLst>
          </p:cNvPr>
          <p:cNvSpPr/>
          <p:nvPr userDrawn="1"/>
        </p:nvSpPr>
        <p:spPr>
          <a:xfrm>
            <a:off x="0" y="6647575"/>
            <a:ext cx="2209800" cy="210425"/>
          </a:xfrm>
          <a:prstGeom prst="rect">
            <a:avLst/>
          </a:prstGeom>
          <a:solidFill>
            <a:srgbClr val="0030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6B789B8-5CE2-4A8E-A3CF-6573D3979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5864" y="365125"/>
            <a:ext cx="894793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BE2A73-A47F-4628-B24D-71BF9CA2E7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05864" y="2236741"/>
            <a:ext cx="8452658" cy="37995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 title="Texas Department of State Health Services logo">
            <a:extLst>
              <a:ext uri="{FF2B5EF4-FFF2-40B4-BE49-F238E27FC236}">
                <a16:creationId xmlns:a16="http://schemas.microsoft.com/office/drawing/2014/main" id="{25AFC768-FDBA-4F71-84A8-646DFECB7BF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04" y="5289192"/>
            <a:ext cx="1598591" cy="1147959"/>
          </a:xfrm>
          <a:prstGeom prst="rect">
            <a:avLst/>
          </a:prstGeom>
        </p:spPr>
      </p:pic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258A82E9-29F0-4669-AE6A-42B92398A5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1B6698-EAFE-4EF4-8E59-4E345DB88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861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7" r:id="rId11"/>
    <p:sldLayoutId id="2147483698" r:id="rId12"/>
    <p:sldLayoutId id="214748369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rgbClr val="003087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title="&quot;&quot;">
            <a:extLst>
              <a:ext uri="{FF2B5EF4-FFF2-40B4-BE49-F238E27FC236}">
                <a16:creationId xmlns:a16="http://schemas.microsoft.com/office/drawing/2014/main" id="{48752905-4F9E-4308-9D7D-79136CE22E29}"/>
              </a:ext>
            </a:extLst>
          </p:cNvPr>
          <p:cNvSpPr/>
          <p:nvPr/>
        </p:nvSpPr>
        <p:spPr>
          <a:xfrm>
            <a:off x="0" y="-24702"/>
            <a:ext cx="12192001" cy="8986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entagon 12" title="&quot;&quot;">
            <a:extLst>
              <a:ext uri="{FF2B5EF4-FFF2-40B4-BE49-F238E27FC236}">
                <a16:creationId xmlns:a16="http://schemas.microsoft.com/office/drawing/2014/main" id="{26D6B718-8D13-46EE-A2EA-3EC07DCA572F}"/>
              </a:ext>
            </a:extLst>
          </p:cNvPr>
          <p:cNvSpPr/>
          <p:nvPr/>
        </p:nvSpPr>
        <p:spPr>
          <a:xfrm>
            <a:off x="6480961" y="513145"/>
            <a:ext cx="5711040" cy="743040"/>
          </a:xfrm>
          <a:prstGeom prst="homePlate">
            <a:avLst/>
          </a:prstGeom>
          <a:solidFill>
            <a:srgbClr val="FFC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6061" tIns="43031" rIns="86061" bIns="4303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259" b="1">
              <a:solidFill>
                <a:schemeClr val="tx1"/>
              </a:solidFill>
            </a:endParaRPr>
          </a:p>
        </p:txBody>
      </p:sp>
      <p:sp>
        <p:nvSpPr>
          <p:cNvPr id="9" name="Pentagon 13" title="&quot;&quot;">
            <a:extLst>
              <a:ext uri="{FF2B5EF4-FFF2-40B4-BE49-F238E27FC236}">
                <a16:creationId xmlns:a16="http://schemas.microsoft.com/office/drawing/2014/main" id="{ED62EF45-C9C0-4413-81FE-899E260FD808}"/>
              </a:ext>
            </a:extLst>
          </p:cNvPr>
          <p:cNvSpPr/>
          <p:nvPr/>
        </p:nvSpPr>
        <p:spPr>
          <a:xfrm>
            <a:off x="0" y="365125"/>
            <a:ext cx="9481334" cy="1039080"/>
          </a:xfrm>
          <a:prstGeom prst="homePlate">
            <a:avLst/>
          </a:prstGeom>
          <a:solidFill>
            <a:srgbClr val="005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6061" tIns="43031" rIns="86061" bIns="4303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259" b="1">
              <a:solidFill>
                <a:schemeClr val="tx1"/>
              </a:solidFill>
            </a:endParaRPr>
          </a:p>
        </p:txBody>
      </p:sp>
      <p:pic>
        <p:nvPicPr>
          <p:cNvPr id="11" name="Picture 10" title="&quot;&quot;">
            <a:extLst>
              <a:ext uri="{FF2B5EF4-FFF2-40B4-BE49-F238E27FC236}">
                <a16:creationId xmlns:a16="http://schemas.microsoft.com/office/drawing/2014/main" id="{53B8FF7F-B71D-4E67-925E-01F7866EB63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614" b="8157"/>
          <a:stretch/>
        </p:blipFill>
        <p:spPr>
          <a:xfrm>
            <a:off x="0" y="6677025"/>
            <a:ext cx="12192000" cy="180975"/>
          </a:xfrm>
          <a:prstGeom prst="rect">
            <a:avLst/>
          </a:prstGeom>
          <a:ln>
            <a:noFill/>
          </a:ln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2D2514-FF0E-43CF-9DEC-E8FFEC136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113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43C64B-EE6C-49CE-AC9C-4EF026EBE3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643558-8669-4E59-AFD4-2D647B0279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05D06A-407B-46FA-A0EC-F072866C22BF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1AD61A-3E46-4A91-9409-1DF22E3CDD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5899FE-B918-439A-8725-B7C5440198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B54E4-5A71-4511-84E9-33A1CA2A9EE3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22" title="&quot; &quot;">
            <a:extLst>
              <a:ext uri="{FF2B5EF4-FFF2-40B4-BE49-F238E27FC236}">
                <a16:creationId xmlns:a16="http://schemas.microsoft.com/office/drawing/2014/main" id="{6E5C70A8-3EE5-4D69-8AA3-93C6F7056F4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-1" y="6659554"/>
            <a:ext cx="12192000" cy="0"/>
          </a:xfrm>
          <a:prstGeom prst="line">
            <a:avLst/>
          </a:prstGeom>
          <a:ln w="38100">
            <a:solidFill>
              <a:srgbClr val="FFC600"/>
            </a:solidFill>
            <a:headEnd/>
            <a:tailE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7790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title="&quot;&quot;">
            <a:extLst>
              <a:ext uri="{FF2B5EF4-FFF2-40B4-BE49-F238E27FC236}">
                <a16:creationId xmlns:a16="http://schemas.microsoft.com/office/drawing/2014/main" id="{7620AFCD-4C7A-490F-B4EC-1E8A313F49F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1" t="11802" r="75174" b="3720"/>
          <a:stretch/>
        </p:blipFill>
        <p:spPr>
          <a:xfrm>
            <a:off x="1" y="0"/>
            <a:ext cx="2209799" cy="6858000"/>
          </a:xfrm>
          <a:prstGeom prst="rect">
            <a:avLst/>
          </a:prstGeom>
          <a:ln>
            <a:noFill/>
          </a:ln>
        </p:spPr>
      </p:pic>
      <p:sp>
        <p:nvSpPr>
          <p:cNvPr id="8" name="Pentagon 9" title="&quot;&quot;">
            <a:extLst>
              <a:ext uri="{FF2B5EF4-FFF2-40B4-BE49-F238E27FC236}">
                <a16:creationId xmlns:a16="http://schemas.microsoft.com/office/drawing/2014/main" id="{28070A9E-BB8B-4EB5-A97A-72B95557EE0B}"/>
              </a:ext>
            </a:extLst>
          </p:cNvPr>
          <p:cNvSpPr/>
          <p:nvPr/>
        </p:nvSpPr>
        <p:spPr>
          <a:xfrm>
            <a:off x="196066" y="1684927"/>
            <a:ext cx="11157734" cy="140698"/>
          </a:xfrm>
          <a:prstGeom prst="homePlate">
            <a:avLst/>
          </a:prstGeom>
          <a:solidFill>
            <a:srgbClr val="FFC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6061" tIns="43031" rIns="86061" bIns="4303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59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22" title="&quot; &quot;">
            <a:extLst>
              <a:ext uri="{FF2B5EF4-FFF2-40B4-BE49-F238E27FC236}">
                <a16:creationId xmlns:a16="http://schemas.microsoft.com/office/drawing/2014/main" id="{3868AE59-EB1E-4C7C-9634-491E3BC80F7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" y="6647575"/>
            <a:ext cx="2209799" cy="0"/>
          </a:xfrm>
          <a:prstGeom prst="line">
            <a:avLst/>
          </a:prstGeom>
          <a:ln w="38100">
            <a:solidFill>
              <a:srgbClr val="FFC600"/>
            </a:solidFill>
            <a:headEnd/>
            <a:tailE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 title="&quot;&quot;">
            <a:extLst>
              <a:ext uri="{FF2B5EF4-FFF2-40B4-BE49-F238E27FC236}">
                <a16:creationId xmlns:a16="http://schemas.microsoft.com/office/drawing/2014/main" id="{4D4A2005-8354-4C11-9408-7FFA3C38C317}"/>
              </a:ext>
            </a:extLst>
          </p:cNvPr>
          <p:cNvSpPr/>
          <p:nvPr/>
        </p:nvSpPr>
        <p:spPr>
          <a:xfrm>
            <a:off x="0" y="6647575"/>
            <a:ext cx="2209800" cy="210425"/>
          </a:xfrm>
          <a:prstGeom prst="rect">
            <a:avLst/>
          </a:prstGeom>
          <a:solidFill>
            <a:srgbClr val="0030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6B789B8-5CE2-4A8E-A3CF-6573D3979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5864" y="365125"/>
            <a:ext cx="894793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BE2A73-A47F-4628-B24D-71BF9CA2E7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05864" y="2236741"/>
            <a:ext cx="8452658" cy="37995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 title="Texas Department of State Health Services logo">
            <a:extLst>
              <a:ext uri="{FF2B5EF4-FFF2-40B4-BE49-F238E27FC236}">
                <a16:creationId xmlns:a16="http://schemas.microsoft.com/office/drawing/2014/main" id="{25AFC768-FDBA-4F71-84A8-646DFECB7B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04" y="5289192"/>
            <a:ext cx="1598591" cy="1147959"/>
          </a:xfrm>
          <a:prstGeom prst="rect">
            <a:avLst/>
          </a:prstGeom>
        </p:spPr>
      </p:pic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258A82E9-29F0-4669-AE6A-42B92398A5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1B6698-EAFE-4EF4-8E59-4E345DB8840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2253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rgbClr val="003087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40000"/>
                    <a:lumOff val="60000"/>
                  </a:schemeClr>
                </a:solidFill>
              </a:defRPr>
            </a:lvl1pPr>
          </a:lstStyle>
          <a:p>
            <a:fld id="{28421DA6-6369-427E-8D82-C0360F0C47ED}" type="datetimeFigureOut">
              <a:rPr lang="en-US" smtClean="0"/>
              <a:pPr/>
              <a:t>12/7/2022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40000"/>
                    <a:lumOff val="60000"/>
                  </a:schemeClr>
                </a:solidFill>
              </a:defRPr>
            </a:lvl1pPr>
          </a:lstStyle>
          <a:p>
            <a:fld id="{3D109FF3-1548-4CDB-B82B-70387ADEE5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978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kern="1200">
          <a:solidFill>
            <a:schemeClr val="bg1"/>
          </a:solidFill>
          <a:latin typeface="Rockwell" panose="020606030202050204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40000"/>
                    <a:lumOff val="60000"/>
                  </a:schemeClr>
                </a:solidFill>
              </a:defRPr>
            </a:lvl1pPr>
          </a:lstStyle>
          <a:p>
            <a:fld id="{28421DA6-6369-427E-8D82-C0360F0C47ED}" type="datetimeFigureOut">
              <a:rPr lang="en-US" smtClean="0"/>
              <a:pPr/>
              <a:t>12/7/2022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40000"/>
                    <a:lumOff val="60000"/>
                  </a:schemeClr>
                </a:solidFill>
              </a:defRPr>
            </a:lvl1pPr>
          </a:lstStyle>
          <a:p>
            <a:fld id="{3D109FF3-1548-4CDB-B82B-70387ADEE53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8655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kern="1200">
          <a:solidFill>
            <a:schemeClr val="bg1"/>
          </a:solidFill>
          <a:latin typeface="Rockwell" panose="020606030202050204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40000"/>
                    <a:lumOff val="60000"/>
                  </a:schemeClr>
                </a:solidFill>
              </a:defRPr>
            </a:lvl1pPr>
          </a:lstStyle>
          <a:p>
            <a:fld id="{28421DA6-6369-427E-8D82-C0360F0C47ED}" type="datetimeFigureOut">
              <a:rPr lang="en-US" smtClean="0"/>
              <a:pPr/>
              <a:t>12/7/2022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40000"/>
                    <a:lumOff val="60000"/>
                  </a:schemeClr>
                </a:solidFill>
              </a:defRPr>
            </a:lvl1pPr>
          </a:lstStyle>
          <a:p>
            <a:fld id="{3D109FF3-1548-4CDB-B82B-70387ADEE53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025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kern="1200">
          <a:solidFill>
            <a:schemeClr val="bg1"/>
          </a:solidFill>
          <a:latin typeface="Rockwell" panose="020606030202050204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40000"/>
                    <a:lumOff val="60000"/>
                  </a:schemeClr>
                </a:solidFill>
              </a:defRPr>
            </a:lvl1pPr>
          </a:lstStyle>
          <a:p>
            <a:fld id="{28421DA6-6369-427E-8D82-C0360F0C47ED}" type="datetimeFigureOut">
              <a:rPr lang="en-US" smtClean="0"/>
              <a:pPr/>
              <a:t>12/7/2022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40000"/>
                    <a:lumOff val="60000"/>
                  </a:schemeClr>
                </a:solidFill>
              </a:defRPr>
            </a:lvl1pPr>
          </a:lstStyle>
          <a:p>
            <a:fld id="{3D109FF3-1548-4CDB-B82B-70387ADEE5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710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  <p:sldLayoutId id="214748385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kern="1200">
          <a:solidFill>
            <a:schemeClr val="bg1"/>
          </a:solidFill>
          <a:latin typeface="Rockwell" panose="020606030202050204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c.gov/poxvirus/monkeypox/vaccines/v-safe/enroll.html" TargetMode="External"/><Relationship Id="rId2" Type="http://schemas.openxmlformats.org/officeDocument/2006/relationships/hyperlink" Target="https://www.cdc.gov/vaccinesafety/ensuringsafety/monitoring/v-safe/index.html" TargetMode="External"/><Relationship Id="rId1" Type="http://schemas.openxmlformats.org/officeDocument/2006/relationships/slideLayout" Target="../slideLayouts/slideLayout49.xml"/><Relationship Id="rId6" Type="http://schemas.openxmlformats.org/officeDocument/2006/relationships/hyperlink" Target="https://vsafe.cdc.gov/en/" TargetMode="External"/><Relationship Id="rId5" Type="http://schemas.openxmlformats.org/officeDocument/2006/relationships/hyperlink" Target="https://www.cdc.gov/poxvirus/monkeypox/vaccines/v-safe.html" TargetMode="Externa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Rockwell" panose="02060603020205020403" pitchFamily="18" charset="0"/>
              </a:rPr>
              <a:t>Update on COVID-19 Vaccine Administration &amp; Current Status Regarding </a:t>
            </a:r>
            <a:r>
              <a:rPr lang="en-US" dirty="0" err="1">
                <a:latin typeface="Rockwell" panose="02060603020205020403" pitchFamily="18" charset="0"/>
              </a:rPr>
              <a:t>Mpox</a:t>
            </a:r>
            <a:endParaRPr lang="en-US" dirty="0">
              <a:latin typeface="Rockwell" panose="02060603020205020403" pitchFamily="18" charset="0"/>
            </a:endParaRP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D7396F98-557A-44E6-9970-074C559CBE4D}"/>
              </a:ext>
            </a:extLst>
          </p:cNvPr>
          <p:cNvSpPr txBox="1">
            <a:spLocks/>
          </p:cNvSpPr>
          <p:nvPr/>
        </p:nvSpPr>
        <p:spPr>
          <a:xfrm>
            <a:off x="6026293" y="4859456"/>
            <a:ext cx="4702667" cy="10234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800" dirty="0">
              <a:solidFill>
                <a:srgbClr val="FFC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Subtitle 5">
            <a:extLst>
              <a:ext uri="{FF2B5EF4-FFF2-40B4-BE49-F238E27FC236}">
                <a16:creationId xmlns:a16="http://schemas.microsoft.com/office/drawing/2014/main" id="{1A8A597D-7BED-49F5-B9B1-B80E359C4FA2}"/>
              </a:ext>
            </a:extLst>
          </p:cNvPr>
          <p:cNvSpPr txBox="1">
            <a:spLocks/>
          </p:cNvSpPr>
          <p:nvPr/>
        </p:nvSpPr>
        <p:spPr>
          <a:xfrm>
            <a:off x="1500791" y="4837888"/>
            <a:ext cx="7664860" cy="10234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C6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Imelda Garcia, MPH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C6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Associate Commissioner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C6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Laboratory &amp; Infectious Disease Services Division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C6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December 7, 2022</a:t>
            </a:r>
          </a:p>
        </p:txBody>
      </p:sp>
    </p:spTree>
    <p:extLst>
      <p:ext uri="{BB962C8B-B14F-4D97-AF65-F5344CB8AC3E}">
        <p14:creationId xmlns:p14="http://schemas.microsoft.com/office/powerpoint/2010/main" val="32795467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576E07C2-A81B-96F1-2F4D-36EE140DBA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6339744"/>
              </p:ext>
            </p:extLst>
          </p:nvPr>
        </p:nvGraphicFramePr>
        <p:xfrm>
          <a:off x="1591475" y="893166"/>
          <a:ext cx="4837245" cy="25899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6194">
                  <a:extLst>
                    <a:ext uri="{9D8B030D-6E8A-4147-A177-3AD203B41FA5}">
                      <a16:colId xmlns:a16="http://schemas.microsoft.com/office/drawing/2014/main" val="3127488322"/>
                    </a:ext>
                  </a:extLst>
                </a:gridCol>
                <a:gridCol w="1644514">
                  <a:extLst>
                    <a:ext uri="{9D8B030D-6E8A-4147-A177-3AD203B41FA5}">
                      <a16:colId xmlns:a16="http://schemas.microsoft.com/office/drawing/2014/main" val="3674827824"/>
                    </a:ext>
                  </a:extLst>
                </a:gridCol>
                <a:gridCol w="1346537">
                  <a:extLst>
                    <a:ext uri="{9D8B030D-6E8A-4147-A177-3AD203B41FA5}">
                      <a16:colId xmlns:a16="http://schemas.microsoft.com/office/drawing/2014/main" val="3774756315"/>
                    </a:ext>
                  </a:extLst>
                </a:gridCol>
              </a:tblGrid>
              <a:tr h="323741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Age Category</a:t>
                      </a:r>
                    </a:p>
                  </a:txBody>
                  <a:tcPr marL="0" marR="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# of Cases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% of Cases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35410279"/>
                  </a:ext>
                </a:extLst>
              </a:tr>
              <a:tr h="323741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  <a:latin typeface="+mn-lt"/>
                          <a:ea typeface="Verdana" panose="020B0604030504040204" pitchFamily="34" charset="0"/>
                        </a:rPr>
                        <a:t>&lt;18 Years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0.7%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076637088"/>
                  </a:ext>
                </a:extLst>
              </a:tr>
              <a:tr h="323741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  <a:latin typeface="+mn-lt"/>
                          <a:ea typeface="Verdana" panose="020B0604030504040204" pitchFamily="34" charset="0"/>
                        </a:rPr>
                        <a:t>18-29 Years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827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29.1%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177130243"/>
                  </a:ext>
                </a:extLst>
              </a:tr>
              <a:tr h="323741"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  <a:latin typeface="+mn-lt"/>
                          <a:ea typeface="Verdana" panose="020B0604030504040204" pitchFamily="34" charset="0"/>
                        </a:rPr>
                        <a:t>30-39 Years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1188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41.7%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73739192"/>
                  </a:ext>
                </a:extLst>
              </a:tr>
              <a:tr h="323741"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  <a:latin typeface="+mn-lt"/>
                          <a:ea typeface="Verdana" panose="020B0604030504040204" pitchFamily="34" charset="0"/>
                        </a:rPr>
                        <a:t>40-49 Years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540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19.0%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906689033"/>
                  </a:ext>
                </a:extLst>
              </a:tr>
              <a:tr h="323741"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  <a:latin typeface="+mn-lt"/>
                          <a:ea typeface="Verdana" panose="020B0604030504040204" pitchFamily="34" charset="0"/>
                        </a:rPr>
                        <a:t>50-59 Years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224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7.9%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322548542"/>
                  </a:ext>
                </a:extLst>
              </a:tr>
              <a:tr h="323741"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  <a:latin typeface="+mn-lt"/>
                          <a:ea typeface="Verdana" panose="020B0604030504040204" pitchFamily="34" charset="0"/>
                        </a:rPr>
                        <a:t>60+ Years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48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1.7%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69692935"/>
                  </a:ext>
                </a:extLst>
              </a:tr>
              <a:tr h="323741"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  <a:latin typeface="+mn-lt"/>
                          <a:ea typeface="Verdana" panose="020B0604030504040204" pitchFamily="34" charset="0"/>
                        </a:rPr>
                        <a:t>Total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2,846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100%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39157929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A03B840A-BFAD-F4A7-CE56-D82869D70E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1528389"/>
              </p:ext>
            </p:extLst>
          </p:nvPr>
        </p:nvGraphicFramePr>
        <p:xfrm>
          <a:off x="3713441" y="3717343"/>
          <a:ext cx="4962889" cy="20239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8445">
                  <a:extLst>
                    <a:ext uri="{9D8B030D-6E8A-4147-A177-3AD203B41FA5}">
                      <a16:colId xmlns:a16="http://schemas.microsoft.com/office/drawing/2014/main" val="1219633397"/>
                    </a:ext>
                  </a:extLst>
                </a:gridCol>
                <a:gridCol w="1428859">
                  <a:extLst>
                    <a:ext uri="{9D8B030D-6E8A-4147-A177-3AD203B41FA5}">
                      <a16:colId xmlns:a16="http://schemas.microsoft.com/office/drawing/2014/main" val="1966938127"/>
                    </a:ext>
                  </a:extLst>
                </a:gridCol>
                <a:gridCol w="1585585">
                  <a:extLst>
                    <a:ext uri="{9D8B030D-6E8A-4147-A177-3AD203B41FA5}">
                      <a16:colId xmlns:a16="http://schemas.microsoft.com/office/drawing/2014/main" val="2748536258"/>
                    </a:ext>
                  </a:extLst>
                </a:gridCol>
              </a:tblGrid>
              <a:tr h="505979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Sex</a:t>
                      </a:r>
                    </a:p>
                  </a:txBody>
                  <a:tcPr marL="0" marR="0" marT="0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# of Cases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% of Cases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82649141"/>
                  </a:ext>
                </a:extLst>
              </a:tr>
              <a:tr h="505979"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Male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2752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96.7%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738096701"/>
                  </a:ext>
                </a:extLst>
              </a:tr>
              <a:tr h="505979"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Female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94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3.3%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879542525"/>
                  </a:ext>
                </a:extLst>
              </a:tr>
              <a:tr h="505979"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Total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2,846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100%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534914338"/>
                  </a:ext>
                </a:extLst>
              </a:tr>
            </a:tbl>
          </a:graphicData>
        </a:graphic>
      </p:graphicFrame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5F3E137E-F3FC-F42B-B184-636DD93D2B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1675039"/>
              </p:ext>
            </p:extLst>
          </p:nvPr>
        </p:nvGraphicFramePr>
        <p:xfrm>
          <a:off x="6714907" y="893165"/>
          <a:ext cx="5074580" cy="25899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2351">
                  <a:extLst>
                    <a:ext uri="{9D8B030D-6E8A-4147-A177-3AD203B41FA5}">
                      <a16:colId xmlns:a16="http://schemas.microsoft.com/office/drawing/2014/main" val="877310987"/>
                    </a:ext>
                  </a:extLst>
                </a:gridCol>
                <a:gridCol w="1648501">
                  <a:extLst>
                    <a:ext uri="{9D8B030D-6E8A-4147-A177-3AD203B41FA5}">
                      <a16:colId xmlns:a16="http://schemas.microsoft.com/office/drawing/2014/main" val="3606504408"/>
                    </a:ext>
                  </a:extLst>
                </a:gridCol>
                <a:gridCol w="1633728">
                  <a:extLst>
                    <a:ext uri="{9D8B030D-6E8A-4147-A177-3AD203B41FA5}">
                      <a16:colId xmlns:a16="http://schemas.microsoft.com/office/drawing/2014/main" val="3170235502"/>
                    </a:ext>
                  </a:extLst>
                </a:gridCol>
              </a:tblGrid>
              <a:tr h="323741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Race</a:t>
                      </a:r>
                    </a:p>
                  </a:txBody>
                  <a:tcPr marL="0" marR="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# of Cases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% of Cases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08661458"/>
                  </a:ext>
                </a:extLst>
              </a:tr>
              <a:tr h="323741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  <a:latin typeface="+mn-lt"/>
                          <a:ea typeface="Verdana" panose="020B0604030504040204" pitchFamily="34" charset="0"/>
                        </a:rPr>
                        <a:t>Hispanic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835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29.3%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627739018"/>
                  </a:ext>
                </a:extLst>
              </a:tr>
              <a:tr h="323741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  <a:latin typeface="+mn-lt"/>
                          <a:ea typeface="Verdana" panose="020B0604030504040204" pitchFamily="34" charset="0"/>
                        </a:rPr>
                        <a:t>Asian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46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1.6%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089723046"/>
                  </a:ext>
                </a:extLst>
              </a:tr>
              <a:tr h="323741"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  <a:latin typeface="+mn-lt"/>
                          <a:ea typeface="Verdana" panose="020B0604030504040204" pitchFamily="34" charset="0"/>
                        </a:rPr>
                        <a:t>Black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977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34.3%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568309799"/>
                  </a:ext>
                </a:extLst>
              </a:tr>
              <a:tr h="323741"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  <a:latin typeface="+mn-lt"/>
                          <a:ea typeface="Verdana" panose="020B0604030504040204" pitchFamily="34" charset="0"/>
                        </a:rPr>
                        <a:t>White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654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23.0%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34764696"/>
                  </a:ext>
                </a:extLst>
              </a:tr>
              <a:tr h="323741"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  <a:latin typeface="+mn-lt"/>
                          <a:ea typeface="Verdana" panose="020B0604030504040204" pitchFamily="34" charset="0"/>
                        </a:rPr>
                        <a:t>Other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128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4.5%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6668701"/>
                  </a:ext>
                </a:extLst>
              </a:tr>
              <a:tr h="323741"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  <a:latin typeface="+mn-lt"/>
                          <a:ea typeface="Verdana" panose="020B0604030504040204" pitchFamily="34" charset="0"/>
                        </a:rPr>
                        <a:t>Unknown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206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7.2%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814427807"/>
                  </a:ext>
                </a:extLst>
              </a:tr>
              <a:tr h="323741"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  <a:latin typeface="+mn-lt"/>
                          <a:ea typeface="Verdana" panose="020B0604030504040204" pitchFamily="34" charset="0"/>
                        </a:rPr>
                        <a:t>Total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2,846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100%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108752229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1784191A-6AB3-2A23-BC2D-64362F52BC44}"/>
              </a:ext>
            </a:extLst>
          </p:cNvPr>
          <p:cNvSpPr txBox="1"/>
          <p:nvPr/>
        </p:nvSpPr>
        <p:spPr>
          <a:xfrm>
            <a:off x="3713441" y="79849"/>
            <a:ext cx="5886142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Case Demographics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63821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23FB954F-3910-4A09-8004-BD6337F33B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5816482"/>
              </p:ext>
            </p:extLst>
          </p:nvPr>
        </p:nvGraphicFramePr>
        <p:xfrm>
          <a:off x="1409699" y="416560"/>
          <a:ext cx="9944100" cy="5841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722219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727B9B0-AEAC-4ADB-928D-B312F9F6450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3810299"/>
              </p:ext>
            </p:extLst>
          </p:nvPr>
        </p:nvGraphicFramePr>
        <p:xfrm>
          <a:off x="1452881" y="248920"/>
          <a:ext cx="10180320" cy="63601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717594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Box 92">
            <a:extLst>
              <a:ext uri="{FF2B5EF4-FFF2-40B4-BE49-F238E27FC236}">
                <a16:creationId xmlns:a16="http://schemas.microsoft.com/office/drawing/2014/main" id="{9E2E6E7C-7DBA-4FFD-8FD0-7954A07561E0}"/>
              </a:ext>
            </a:extLst>
          </p:cNvPr>
          <p:cNvSpPr txBox="1"/>
          <p:nvPr/>
        </p:nvSpPr>
        <p:spPr>
          <a:xfrm>
            <a:off x="312515" y="205609"/>
            <a:ext cx="11606958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of December 6, 2022, a total of 27,461 People Vaccinated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(44,335 Doses) with JYNNEOS (ImmTrac2 data) in Texas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95D13F6-639D-464F-B43C-BD506551ED04}"/>
              </a:ext>
            </a:extLst>
          </p:cNvPr>
          <p:cNvGraphicFramePr>
            <a:graphicFrameLocks noGrp="1"/>
          </p:cNvGraphicFramePr>
          <p:nvPr/>
        </p:nvGraphicFramePr>
        <p:xfrm>
          <a:off x="6095999" y="1191578"/>
          <a:ext cx="5823472" cy="4800424"/>
        </p:xfrm>
        <a:graphic>
          <a:graphicData uri="http://schemas.openxmlformats.org/drawingml/2006/table">
            <a:tbl>
              <a:tblPr/>
              <a:tblGrid>
                <a:gridCol w="794328">
                  <a:extLst>
                    <a:ext uri="{9D8B030D-6E8A-4147-A177-3AD203B41FA5}">
                      <a16:colId xmlns:a16="http://schemas.microsoft.com/office/drawing/2014/main" val="3338578714"/>
                    </a:ext>
                  </a:extLst>
                </a:gridCol>
                <a:gridCol w="775855">
                  <a:extLst>
                    <a:ext uri="{9D8B030D-6E8A-4147-A177-3AD203B41FA5}">
                      <a16:colId xmlns:a16="http://schemas.microsoft.com/office/drawing/2014/main" val="130471808"/>
                    </a:ext>
                  </a:extLst>
                </a:gridCol>
                <a:gridCol w="893102">
                  <a:extLst>
                    <a:ext uri="{9D8B030D-6E8A-4147-A177-3AD203B41FA5}">
                      <a16:colId xmlns:a16="http://schemas.microsoft.com/office/drawing/2014/main" val="4047183155"/>
                    </a:ext>
                  </a:extLst>
                </a:gridCol>
                <a:gridCol w="976362">
                  <a:extLst>
                    <a:ext uri="{9D8B030D-6E8A-4147-A177-3AD203B41FA5}">
                      <a16:colId xmlns:a16="http://schemas.microsoft.com/office/drawing/2014/main" val="1006390070"/>
                    </a:ext>
                  </a:extLst>
                </a:gridCol>
                <a:gridCol w="892209">
                  <a:extLst>
                    <a:ext uri="{9D8B030D-6E8A-4147-A177-3AD203B41FA5}">
                      <a16:colId xmlns:a16="http://schemas.microsoft.com/office/drawing/2014/main" val="2463204178"/>
                    </a:ext>
                  </a:extLst>
                </a:gridCol>
                <a:gridCol w="729672">
                  <a:extLst>
                    <a:ext uri="{9D8B030D-6E8A-4147-A177-3AD203B41FA5}">
                      <a16:colId xmlns:a16="http://schemas.microsoft.com/office/drawing/2014/main" val="4088162401"/>
                    </a:ext>
                  </a:extLst>
                </a:gridCol>
                <a:gridCol w="761944">
                  <a:extLst>
                    <a:ext uri="{9D8B030D-6E8A-4147-A177-3AD203B41FA5}">
                      <a16:colId xmlns:a16="http://schemas.microsoft.com/office/drawing/2014/main" val="4166255300"/>
                    </a:ext>
                  </a:extLst>
                </a:gridCol>
              </a:tblGrid>
              <a:tr h="387579">
                <a:tc gridSpan="5">
                  <a:txBody>
                    <a:bodyPr/>
                    <a:lstStyle/>
                    <a:p>
                      <a:pPr algn="ctr" rtl="0" fontAlgn="b"/>
                      <a:r>
                        <a:rPr lang="en-US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JYNNEOS Administration (ImmTrac2) by PHR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650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0" fontAlgn="b"/>
                      <a:endParaRPr lang="en-US" sz="12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Cases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b"/>
                      <a:endParaRPr lang="en-US" sz="12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2107175"/>
                  </a:ext>
                </a:extLst>
              </a:tr>
              <a:tr h="767847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PHR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One Dose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People Fully Vaccinated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Total Doses Administered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650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Total Cases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1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6617827"/>
                  </a:ext>
                </a:extLst>
              </a:tr>
              <a:tr h="363420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810" marR="3810" marT="38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130</a:t>
                      </a:r>
                    </a:p>
                  </a:txBody>
                  <a:tcPr marL="3810" marR="3810" marT="38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</a:t>
                      </a:r>
                    </a:p>
                  </a:txBody>
                  <a:tcPr marL="3810" marR="3810" marT="38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219</a:t>
                      </a:r>
                    </a:p>
                  </a:txBody>
                  <a:tcPr marL="3810" marR="3810" marT="38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0.5%</a:t>
                      </a:r>
                    </a:p>
                  </a:txBody>
                  <a:tcPr marL="3810" marR="3810" marT="38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650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0.4%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5823386"/>
                  </a:ext>
                </a:extLst>
              </a:tr>
              <a:tr h="363420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2/3</a:t>
                      </a:r>
                    </a:p>
                  </a:txBody>
                  <a:tcPr marL="3810" marR="3810" marT="38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7,786</a:t>
                      </a:r>
                    </a:p>
                  </a:txBody>
                  <a:tcPr marL="3810" marR="3810" marT="38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4,622</a:t>
                      </a:r>
                    </a:p>
                  </a:txBody>
                  <a:tcPr marL="3810" marR="3810" marT="38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12,422</a:t>
                      </a:r>
                    </a:p>
                  </a:txBody>
                  <a:tcPr marL="3810" marR="3810" marT="38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28.0%</a:t>
                      </a:r>
                    </a:p>
                  </a:txBody>
                  <a:tcPr marL="3810" marR="3810" marT="38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650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1,181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41.5%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3437150"/>
                  </a:ext>
                </a:extLst>
              </a:tr>
              <a:tr h="363420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4/5N</a:t>
                      </a:r>
                    </a:p>
                  </a:txBody>
                  <a:tcPr marL="3810" marR="3810" marT="38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</a:t>
                      </a:r>
                    </a:p>
                  </a:txBody>
                  <a:tcPr marL="3810" marR="3810" marT="38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</a:t>
                      </a:r>
                    </a:p>
                  </a:txBody>
                  <a:tcPr marL="3810" marR="3810" marT="38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166</a:t>
                      </a:r>
                    </a:p>
                  </a:txBody>
                  <a:tcPr marL="3810" marR="3810" marT="38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0.4%</a:t>
                      </a:r>
                    </a:p>
                  </a:txBody>
                  <a:tcPr marL="3810" marR="3810" marT="38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650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0.5%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7852070"/>
                  </a:ext>
                </a:extLst>
              </a:tr>
              <a:tr h="363420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6/5S</a:t>
                      </a:r>
                    </a:p>
                  </a:txBody>
                  <a:tcPr marL="3810" marR="3810" marT="38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10,272</a:t>
                      </a:r>
                    </a:p>
                  </a:txBody>
                  <a:tcPr marL="3810" marR="3810" marT="38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6,652</a:t>
                      </a:r>
                    </a:p>
                  </a:txBody>
                  <a:tcPr marL="3810" marR="3810" marT="38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16,938</a:t>
                      </a:r>
                    </a:p>
                  </a:txBody>
                  <a:tcPr marL="3810" marR="3810" marT="38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38.2%</a:t>
                      </a:r>
                    </a:p>
                  </a:txBody>
                  <a:tcPr marL="3810" marR="3810" marT="38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650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1,057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37.1%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0022715"/>
                  </a:ext>
                </a:extLst>
              </a:tr>
              <a:tr h="363420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3810" marR="3810" marT="38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5,140</a:t>
                      </a:r>
                    </a:p>
                  </a:txBody>
                  <a:tcPr marL="3810" marR="3810" marT="38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2,836</a:t>
                      </a:r>
                    </a:p>
                  </a:txBody>
                  <a:tcPr marL="3810" marR="3810" marT="38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7,983</a:t>
                      </a:r>
                    </a:p>
                  </a:txBody>
                  <a:tcPr marL="3810" marR="3810" marT="38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18.0%</a:t>
                      </a:r>
                    </a:p>
                  </a:txBody>
                  <a:tcPr marL="3810" marR="3810" marT="38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650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361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12.7%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4843070"/>
                  </a:ext>
                </a:extLst>
              </a:tr>
              <a:tr h="363420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3810" marR="3810" marT="38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1,647</a:t>
                      </a:r>
                    </a:p>
                  </a:txBody>
                  <a:tcPr marL="3810" marR="3810" marT="38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1,111</a:t>
                      </a:r>
                    </a:p>
                  </a:txBody>
                  <a:tcPr marL="3810" marR="3810" marT="38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2,761</a:t>
                      </a:r>
                    </a:p>
                  </a:txBody>
                  <a:tcPr marL="3810" marR="3810" marT="38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6.2%</a:t>
                      </a:r>
                    </a:p>
                  </a:txBody>
                  <a:tcPr marL="3810" marR="3810" marT="38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650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6.7%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36522"/>
                  </a:ext>
                </a:extLst>
              </a:tr>
              <a:tr h="363420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9/10</a:t>
                      </a:r>
                    </a:p>
                  </a:txBody>
                  <a:tcPr marL="3810" marR="3810" marT="38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530</a:t>
                      </a:r>
                    </a:p>
                  </a:txBody>
                  <a:tcPr marL="3810" marR="3810" marT="38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259</a:t>
                      </a:r>
                    </a:p>
                  </a:txBody>
                  <a:tcPr marL="3810" marR="3810" marT="38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789</a:t>
                      </a:r>
                    </a:p>
                  </a:txBody>
                  <a:tcPr marL="3810" marR="3810" marT="38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1.8%</a:t>
                      </a:r>
                    </a:p>
                  </a:txBody>
                  <a:tcPr marL="3810" marR="3810" marT="38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650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0.4%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4628217"/>
                  </a:ext>
                </a:extLst>
              </a:tr>
              <a:tr h="363420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3810" marR="3810" marT="38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945</a:t>
                      </a:r>
                    </a:p>
                  </a:txBody>
                  <a:tcPr marL="3810" marR="3810" marT="38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714</a:t>
                      </a:r>
                    </a:p>
                  </a:txBody>
                  <a:tcPr marL="3810" marR="3810" marT="38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1,660</a:t>
                      </a:r>
                    </a:p>
                  </a:txBody>
                  <a:tcPr marL="3810" marR="3810" marT="38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3.7%</a:t>
                      </a:r>
                    </a:p>
                  </a:txBody>
                  <a:tcPr marL="3810" marR="3810" marT="38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650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0.7%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6898615"/>
                  </a:ext>
                </a:extLst>
              </a:tr>
              <a:tr h="390737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Unknown</a:t>
                      </a:r>
                    </a:p>
                  </a:txBody>
                  <a:tcPr marL="3810" marR="3810" marT="38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908</a:t>
                      </a:r>
                    </a:p>
                  </a:txBody>
                  <a:tcPr marL="3810" marR="3810" marT="38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488</a:t>
                      </a:r>
                    </a:p>
                  </a:txBody>
                  <a:tcPr marL="3810" marR="3810" marT="38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1,397</a:t>
                      </a:r>
                    </a:p>
                  </a:txBody>
                  <a:tcPr marL="3810" marR="3810" marT="38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3.2%</a:t>
                      </a:r>
                    </a:p>
                  </a:txBody>
                  <a:tcPr marL="3810" marR="3810" marT="38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650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0.0%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9365352"/>
                  </a:ext>
                </a:extLst>
              </a:tr>
              <a:tr h="346901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3810" marR="3810" marT="38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27,461</a:t>
                      </a:r>
                    </a:p>
                  </a:txBody>
                  <a:tcPr marL="3810" marR="3810" marT="38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16,834</a:t>
                      </a:r>
                    </a:p>
                  </a:txBody>
                  <a:tcPr marL="3810" marR="3810" marT="38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44,335</a:t>
                      </a:r>
                    </a:p>
                  </a:txBody>
                  <a:tcPr marL="3810" marR="3810" marT="38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100.0%</a:t>
                      </a:r>
                    </a:p>
                  </a:txBody>
                  <a:tcPr marL="3810" marR="3810" marT="38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650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2,846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100.0%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614986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FBF9A30-7496-4D56-BCF4-77C68FFDC018}"/>
              </a:ext>
            </a:extLst>
          </p:cNvPr>
          <p:cNvSpPr txBox="1"/>
          <p:nvPr/>
        </p:nvSpPr>
        <p:spPr>
          <a:xfrm>
            <a:off x="6096000" y="6059921"/>
            <a:ext cx="58878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of December 6, 2022,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there are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9,770 individuals overdue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(day 43) for their second dose of JYNNEOS to complete the primary series.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290A8B76-E839-46CA-ABA7-FD8EB55CF77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08452193"/>
              </p:ext>
            </p:extLst>
          </p:nvPr>
        </p:nvGraphicFramePr>
        <p:xfrm>
          <a:off x="61913" y="1191579"/>
          <a:ext cx="5919788" cy="4800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938148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01AB9-F9C8-4464-88B2-9FAA530A35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i="1" dirty="0">
                <a:solidFill>
                  <a:srgbClr val="FF0000"/>
                </a:solidFill>
              </a:rPr>
              <a:t>NEW</a:t>
            </a:r>
            <a:r>
              <a:rPr lang="en-US" sz="4000" dirty="0"/>
              <a:t>: V-safe after MPOX Vaccination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EE2E1B7-A8A6-44DB-85BF-13A49B5A989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5895" y="1957613"/>
            <a:ext cx="6252261" cy="4482097"/>
          </a:xfrm>
        </p:spPr>
        <p:txBody>
          <a:bodyPr>
            <a:noAutofit/>
          </a:bodyPr>
          <a:lstStyle/>
          <a:p>
            <a:r>
              <a:rPr lang="en-US" sz="1800" b="1" i="0" u="sng" dirty="0">
                <a:solidFill>
                  <a:srgbClr val="00B3E3"/>
                </a:solidFill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V-safe </a:t>
            </a:r>
            <a:r>
              <a:rPr lang="en-US" sz="1800" b="0" i="0" u="sng" dirty="0"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is a safety monitoring system</a:t>
            </a:r>
            <a:r>
              <a:rPr lang="en-US" sz="1800" b="0" i="0" dirty="0">
                <a:effectLst/>
              </a:rPr>
              <a:t> that lets you share with CDC how you, or your dependent, feel after getting a MPOX vaccine. </a:t>
            </a:r>
          </a:p>
          <a:p>
            <a:r>
              <a:rPr lang="en-US" sz="1800" b="0" i="0" dirty="0">
                <a:effectLst/>
              </a:rPr>
              <a:t>After you enroll, </a:t>
            </a:r>
            <a:r>
              <a:rPr lang="en-US" sz="1800" b="1" i="0" dirty="0">
                <a:effectLst/>
              </a:rPr>
              <a:t>v-safe</a:t>
            </a:r>
            <a:r>
              <a:rPr lang="en-US" sz="1800" b="0" i="0" dirty="0">
                <a:effectLst/>
              </a:rPr>
              <a:t> will send you personalized and confidential health check-ins via text messages and web surveys to ask how you feel, including if you experience any side effects after vaccination. </a:t>
            </a:r>
          </a:p>
          <a:p>
            <a:r>
              <a:rPr lang="en-US" sz="1800" b="0" i="0" dirty="0">
                <a:effectLst/>
              </a:rPr>
              <a:t>Completing health check-ins and sharing how you feel, even if you don’t experience side effects after vaccination, helps CDC monitor vaccine safety.</a:t>
            </a:r>
          </a:p>
          <a:p>
            <a:r>
              <a:rPr lang="en-US" sz="1800" dirty="0">
                <a:hlinkClick r:id="rId3"/>
              </a:rPr>
              <a:t>How to Enroll or Access Your V-safe for Monkeypox Vaccine Account | Monkeypox | Poxvirus | CDC</a:t>
            </a:r>
            <a:endParaRPr lang="en-US" sz="18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BB023B6-BD32-4379-B42D-2C25BCC51E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0421" y="8479"/>
            <a:ext cx="4451579" cy="631860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158FC4A-66B1-4E84-A9D9-8BC508F79352}"/>
              </a:ext>
            </a:extLst>
          </p:cNvPr>
          <p:cNvSpPr txBox="1"/>
          <p:nvPr/>
        </p:nvSpPr>
        <p:spPr>
          <a:xfrm>
            <a:off x="654377" y="6342474"/>
            <a:ext cx="689428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V-safe After Vaccination Health Checker for Monkeypox Vaccine | Monkeypox | Poxvirus | CDC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E1EBF01-58F1-4D2C-97B6-C4F17D57137F}"/>
              </a:ext>
            </a:extLst>
          </p:cNvPr>
          <p:cNvSpPr txBox="1"/>
          <p:nvPr/>
        </p:nvSpPr>
        <p:spPr>
          <a:xfrm>
            <a:off x="9019972" y="6327085"/>
            <a:ext cx="278771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v-safe (cdc.gov)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6720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E12534C-1503-4019-8EB9-48A3CF004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latin typeface="Rockwell" panose="02060603020205020403" pitchFamily="18" charset="0"/>
              </a:rPr>
              <a:t>DISCLAIMER</a:t>
            </a:r>
            <a:endParaRPr lang="en-US" sz="5400" dirty="0">
              <a:latin typeface="Rockwell" panose="02060603020205020403" pitchFamily="18" charset="0"/>
              <a:cs typeface="Calibri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15DF67A-B138-4E2A-B87C-BD8C9B4E52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34453" y="3974236"/>
            <a:ext cx="10515600" cy="544878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The information presented today is based current preliminary data and on CDC’s recent guidance. Information is subject to change.</a:t>
            </a:r>
          </a:p>
          <a:p>
            <a:pPr>
              <a:lnSpc>
                <a:spcPct val="120000"/>
              </a:lnSpc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December 7, 2022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80450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182568B-DEB1-485E-9CED-11E62AADEA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 dirty="0"/>
              <a:t>Thank you!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7230042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E12534C-1503-4019-8EB9-48A3CF004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latin typeface="Rockwell" panose="02060603020205020403" pitchFamily="18" charset="0"/>
              </a:rPr>
              <a:t>DISCLAIMER</a:t>
            </a:r>
            <a:endParaRPr lang="en-US" sz="5400" dirty="0">
              <a:latin typeface="Rockwell" panose="02060603020205020403" pitchFamily="18" charset="0"/>
              <a:cs typeface="Calibri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15DF67A-B138-4E2A-B87C-BD8C9B4E52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34453" y="3974236"/>
            <a:ext cx="10515600" cy="544878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The information presented today is based current preliminary data and on CDC’s recent guidance. Information is subject to change.</a:t>
            </a:r>
          </a:p>
          <a:p>
            <a:pPr>
              <a:lnSpc>
                <a:spcPct val="120000"/>
              </a:lnSpc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December 7, 2022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99037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182568B-DEB1-485E-9CED-11E62AADEA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78756" y="2447312"/>
            <a:ext cx="8582766" cy="2220806"/>
          </a:xfrm>
        </p:spPr>
        <p:txBody>
          <a:bodyPr/>
          <a:lstStyle/>
          <a:p>
            <a:r>
              <a:rPr lang="en-US" sz="4800" dirty="0"/>
              <a:t>COVID-19 Vaccine Update</a:t>
            </a:r>
            <a:endParaRPr lang="en-US" sz="5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7B76D9-02D1-466F-891C-096E4D83A6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4126" y="4758722"/>
            <a:ext cx="2909949" cy="1622622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227042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C2DDDA7-FA32-4A09-B071-1C1F07069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sz="3600" b="1" dirty="0"/>
              <a:t>Bivalent COVID-19 Vaccine Booster Doses Administered, Texas (11/29/2022</a:t>
            </a:r>
            <a:r>
              <a:rPr lang="en-US" sz="4000" b="1" dirty="0"/>
              <a:t>)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44A26E30-9A9E-4EB4-A326-EBC318253CAE}"/>
              </a:ext>
            </a:extLst>
          </p:cNvPr>
          <p:cNvGraphicFramePr>
            <a:graphicFrameLocks noGrp="1"/>
          </p:cNvGraphicFramePr>
          <p:nvPr/>
        </p:nvGraphicFramePr>
        <p:xfrm>
          <a:off x="339631" y="1506584"/>
          <a:ext cx="5632460" cy="499001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363834">
                  <a:extLst>
                    <a:ext uri="{9D8B030D-6E8A-4147-A177-3AD203B41FA5}">
                      <a16:colId xmlns:a16="http://schemas.microsoft.com/office/drawing/2014/main" val="4129163896"/>
                    </a:ext>
                  </a:extLst>
                </a:gridCol>
                <a:gridCol w="2134313">
                  <a:extLst>
                    <a:ext uri="{9D8B030D-6E8A-4147-A177-3AD203B41FA5}">
                      <a16:colId xmlns:a16="http://schemas.microsoft.com/office/drawing/2014/main" val="3287186840"/>
                    </a:ext>
                  </a:extLst>
                </a:gridCol>
                <a:gridCol w="2134313">
                  <a:extLst>
                    <a:ext uri="{9D8B030D-6E8A-4147-A177-3AD203B41FA5}">
                      <a16:colId xmlns:a16="http://schemas.microsoft.com/office/drawing/2014/main" val="2403883690"/>
                    </a:ext>
                  </a:extLst>
                </a:gridCol>
              </a:tblGrid>
              <a:tr h="624442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Age Group</a:t>
                      </a: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Population</a:t>
                      </a: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Number of Bivalent Boosters</a:t>
                      </a:r>
                    </a:p>
                  </a:txBody>
                  <a:tcPr marL="3810" marR="3810" marT="3810" marB="0" anchor="ctr"/>
                </a:tc>
                <a:extLst>
                  <a:ext uri="{0D108BD9-81ED-4DB2-BD59-A6C34878D82A}">
                    <a16:rowId xmlns:a16="http://schemas.microsoft.com/office/drawing/2014/main" val="1495879545"/>
                  </a:ext>
                </a:extLst>
              </a:tr>
              <a:tr h="93390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5-11 years</a:t>
                      </a: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2,898,962</a:t>
                      </a: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26,807</a:t>
                      </a:r>
                    </a:p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(0.92%)</a:t>
                      </a:r>
                    </a:p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3810" marR="3810" marT="3810" marB="0" anchor="ctr"/>
                </a:tc>
                <a:extLst>
                  <a:ext uri="{0D108BD9-81ED-4DB2-BD59-A6C34878D82A}">
                    <a16:rowId xmlns:a16="http://schemas.microsoft.com/office/drawing/2014/main" val="2907763461"/>
                  </a:ext>
                </a:extLst>
              </a:tr>
              <a:tr h="624442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12-17 years</a:t>
                      </a: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2,472,553</a:t>
                      </a: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58,733</a:t>
                      </a:r>
                    </a:p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(2.3%)</a:t>
                      </a:r>
                    </a:p>
                  </a:txBody>
                  <a:tcPr marL="3810" marR="3810" marT="3810" marB="0" anchor="ctr"/>
                </a:tc>
                <a:extLst>
                  <a:ext uri="{0D108BD9-81ED-4DB2-BD59-A6C34878D82A}">
                    <a16:rowId xmlns:a16="http://schemas.microsoft.com/office/drawing/2014/main" val="4240122701"/>
                  </a:ext>
                </a:extLst>
              </a:tr>
              <a:tr h="624442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18-49 years</a:t>
                      </a: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12,885,909</a:t>
                      </a: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464,574</a:t>
                      </a:r>
                    </a:p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(3.6%)</a:t>
                      </a:r>
                    </a:p>
                  </a:txBody>
                  <a:tcPr marL="3810" marR="3810" marT="3810" marB="0" anchor="ctr"/>
                </a:tc>
                <a:extLst>
                  <a:ext uri="{0D108BD9-81ED-4DB2-BD59-A6C34878D82A}">
                    <a16:rowId xmlns:a16="http://schemas.microsoft.com/office/drawing/2014/main" val="271925262"/>
                  </a:ext>
                </a:extLst>
              </a:tr>
              <a:tr h="624442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50-64 years</a:t>
                      </a: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4,975,933</a:t>
                      </a: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500,703</a:t>
                      </a:r>
                    </a:p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(10%)</a:t>
                      </a:r>
                    </a:p>
                  </a:txBody>
                  <a:tcPr marL="3810" marR="3810" marT="3810" marB="0" anchor="ctr"/>
                </a:tc>
                <a:extLst>
                  <a:ext uri="{0D108BD9-81ED-4DB2-BD59-A6C34878D82A}">
                    <a16:rowId xmlns:a16="http://schemas.microsoft.com/office/drawing/2014/main" val="160081291"/>
                  </a:ext>
                </a:extLst>
              </a:tr>
              <a:tr h="624442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65+ years</a:t>
                      </a: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3,734,229</a:t>
                      </a: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834,333 </a:t>
                      </a:r>
                    </a:p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(22.3%)</a:t>
                      </a:r>
                    </a:p>
                  </a:txBody>
                  <a:tcPr marL="3810" marR="3810" marT="3810" marB="0" anchor="ctr"/>
                </a:tc>
                <a:extLst>
                  <a:ext uri="{0D108BD9-81ED-4DB2-BD59-A6C34878D82A}">
                    <a16:rowId xmlns:a16="http://schemas.microsoft.com/office/drawing/2014/main" val="1567137271"/>
                  </a:ext>
                </a:extLst>
              </a:tr>
              <a:tr h="93390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Total</a:t>
                      </a: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26,967,586</a:t>
                      </a: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1,885,151</a:t>
                      </a:r>
                    </a:p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(6.99%)</a:t>
                      </a:r>
                    </a:p>
                    <a:p>
                      <a:pPr algn="ctr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3810" marR="3810" marT="3810" marB="0" anchor="ctr"/>
                </a:tc>
                <a:extLst>
                  <a:ext uri="{0D108BD9-81ED-4DB2-BD59-A6C34878D82A}">
                    <a16:rowId xmlns:a16="http://schemas.microsoft.com/office/drawing/2014/main" val="2823394998"/>
                  </a:ext>
                </a:extLst>
              </a:tr>
            </a:tbl>
          </a:graphicData>
        </a:graphic>
      </p:graphicFrame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A90DF2D6-5538-4C60-9997-ECE2E3BAFF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910" y="1506584"/>
            <a:ext cx="5649582" cy="4990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4901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DF2020B-3561-44F8-A11F-52749219CD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68229" y="2647779"/>
            <a:ext cx="8596792" cy="1944087"/>
          </a:xfrm>
        </p:spPr>
        <p:txBody>
          <a:bodyPr/>
          <a:lstStyle/>
          <a:p>
            <a:pPr marL="0" indent="0">
              <a:buNone/>
            </a:pPr>
            <a:r>
              <a:rPr lang="en-US" sz="4400" b="1" dirty="0">
                <a:latin typeface="+mj-lt"/>
              </a:rPr>
              <a:t>BIVALENT COVID-19 Vaccines (6 months through 4 years)</a:t>
            </a:r>
          </a:p>
        </p:txBody>
      </p:sp>
    </p:spTree>
    <p:extLst>
      <p:ext uri="{BB962C8B-B14F-4D97-AF65-F5344CB8AC3E}">
        <p14:creationId xmlns:p14="http://schemas.microsoft.com/office/powerpoint/2010/main" val="28546151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254F3E9-B12F-41B2-AC91-9ACB7007B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4596" y="194553"/>
            <a:ext cx="10089203" cy="1122105"/>
          </a:xfrm>
        </p:spPr>
        <p:txBody>
          <a:bodyPr/>
          <a:lstStyle/>
          <a:p>
            <a:r>
              <a:rPr lang="en-US" sz="3600" b="1" dirty="0">
                <a:latin typeface="+mj-lt"/>
              </a:rPr>
              <a:t>BIVALENT COVID-19 Vaccines </a:t>
            </a:r>
            <a:br>
              <a:rPr lang="en-US" sz="3600" b="1" dirty="0">
                <a:latin typeface="+mj-lt"/>
              </a:rPr>
            </a:br>
            <a:r>
              <a:rPr lang="en-US" sz="3600" b="1" dirty="0">
                <a:latin typeface="+mj-lt"/>
              </a:rPr>
              <a:t>(6 months through 4 yrs)</a:t>
            </a:r>
            <a:endParaRPr lang="en-US" sz="36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0B4DFA-7886-4E8C-BBF6-9BBD1A1EC50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543050" y="1604490"/>
            <a:ext cx="9810749" cy="476885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The Food and Drug Administration is expected to authorize both Modern and Pfizer bivalent COVID-19 booster vaccines for this age group in the coming days.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This will follow clinical recommendations from Centers of Disease Control and Prevention (CDC).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Providers can then begin vaccinating this age group with the updated bivalent booster based on the clinical recommendations issued by the CDC.</a:t>
            </a:r>
          </a:p>
        </p:txBody>
      </p:sp>
    </p:spTree>
    <p:extLst>
      <p:ext uri="{BB962C8B-B14F-4D97-AF65-F5344CB8AC3E}">
        <p14:creationId xmlns:p14="http://schemas.microsoft.com/office/powerpoint/2010/main" val="10638178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5A6FA-C9FB-48C7-AE61-6D3981E6A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7191"/>
            <a:ext cx="10515600" cy="1022805"/>
          </a:xfrm>
        </p:spPr>
        <p:txBody>
          <a:bodyPr/>
          <a:lstStyle/>
          <a:p>
            <a:pPr algn="ctr"/>
            <a:r>
              <a:rPr lang="en-US" sz="3600" b="1" dirty="0">
                <a:latin typeface="+mj-lt"/>
              </a:rPr>
              <a:t>BIVALENT COVID-19 Vaccines for </a:t>
            </a:r>
            <a:br>
              <a:rPr lang="en-US" sz="3600" b="1" dirty="0">
                <a:latin typeface="+mj-lt"/>
              </a:rPr>
            </a:br>
            <a:r>
              <a:rPr lang="en-US" sz="3600" b="1" dirty="0">
                <a:latin typeface="+mj-lt"/>
              </a:rPr>
              <a:t>(6 Months through 4 Years)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581218-42F3-49C2-86EC-C6F9CBCE1F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8674" y="1410789"/>
            <a:ext cx="5741126" cy="5303520"/>
          </a:xfrm>
          <a:solidFill>
            <a:srgbClr val="0070C0"/>
          </a:solidFill>
          <a:ln>
            <a:solidFill>
              <a:schemeClr val="bg1"/>
            </a:solidFill>
          </a:ln>
        </p:spPr>
        <p:txBody>
          <a:bodyPr/>
          <a:lstStyle/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dirty="0"/>
              <a:t>Pfizer COVID-19 Vaccines </a:t>
            </a: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dirty="0"/>
              <a:t>(6mos-4 yrs)</a:t>
            </a:r>
          </a:p>
          <a:p>
            <a:pPr marL="0" indent="0">
              <a:buNone/>
            </a:pPr>
            <a:r>
              <a:rPr lang="en-US" dirty="0"/>
              <a:t>   </a:t>
            </a:r>
            <a:r>
              <a:rPr lang="en-US" b="1" dirty="0">
                <a:solidFill>
                  <a:srgbClr val="A80000"/>
                </a:solidFill>
              </a:rPr>
              <a:t>Monovalent</a:t>
            </a:r>
            <a:r>
              <a:rPr lang="en-US" dirty="0"/>
              <a:t>		</a:t>
            </a:r>
            <a:r>
              <a:rPr lang="en-US" b="1" dirty="0">
                <a:solidFill>
                  <a:srgbClr val="A80000"/>
                </a:solidFill>
              </a:rPr>
              <a:t>Bivalent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5DFC28-3005-4C0A-8CF3-C245D62C26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410789"/>
            <a:ext cx="5802086" cy="5303520"/>
          </a:xfr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txBody>
          <a:bodyPr/>
          <a:lstStyle/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dirty="0"/>
              <a:t>Moderna COVID-19 Vaccines</a:t>
            </a: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dirty="0"/>
              <a:t>(6mos-5yrs)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</a:rPr>
              <a:t>  Monovalent	       </a:t>
            </a:r>
            <a:r>
              <a:rPr lang="en-US" b="1" dirty="0">
                <a:solidFill>
                  <a:srgbClr val="993366"/>
                </a:solidFill>
              </a:rPr>
              <a:t>Bivalent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148AE7-ADE4-4831-811F-4B80081E97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972" y="2708366"/>
            <a:ext cx="2166353" cy="394244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FAF300C-81BE-49BD-9D63-375B6B4EF014}"/>
              </a:ext>
            </a:extLst>
          </p:cNvPr>
          <p:cNvSpPr txBox="1"/>
          <p:nvPr/>
        </p:nvSpPr>
        <p:spPr>
          <a:xfrm>
            <a:off x="3400506" y="2708365"/>
            <a:ext cx="2373277" cy="3942443"/>
          </a:xfrm>
          <a:prstGeom prst="rect">
            <a:avLst/>
          </a:prstGeom>
          <a:noFill/>
          <a:ln>
            <a:solidFill>
              <a:srgbClr val="A80000"/>
            </a:solidFill>
          </a:ln>
        </p:spPr>
        <p:txBody>
          <a:bodyPr wrap="square"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same maroon cap vial as the as monovalent with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A8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Bivalent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printed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Identical dose, dilution, storage, handling, and preparation as the monovalent for this age group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E19BE28-0B9E-4FC8-A81F-382FECCE60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4098" y="2830284"/>
            <a:ext cx="2373277" cy="333626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3DF5514-72E5-4EB4-BC87-B3E9C7BF896A}"/>
              </a:ext>
            </a:extLst>
          </p:cNvPr>
          <p:cNvSpPr txBox="1"/>
          <p:nvPr/>
        </p:nvSpPr>
        <p:spPr>
          <a:xfrm>
            <a:off x="9292047" y="2830284"/>
            <a:ext cx="2451462" cy="3336261"/>
          </a:xfrm>
          <a:prstGeom prst="rect">
            <a:avLst/>
          </a:prstGeom>
          <a:noFill/>
          <a:ln>
            <a:solidFill>
              <a:srgbClr val="993366"/>
            </a:solidFill>
          </a:ln>
        </p:spPr>
        <p:txBody>
          <a:bodyPr wrap="square"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Vial color change to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dark pink cap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with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yellow border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Dose is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10 mcg (0.2 mL)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 doses per vial</a:t>
            </a:r>
            <a:endParaRPr kumimoji="0" lang="en-US" sz="18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001FE5-3775-472F-B4C9-96EC22C4A00F}"/>
              </a:ext>
            </a:extLst>
          </p:cNvPr>
          <p:cNvSpPr/>
          <p:nvPr/>
        </p:nvSpPr>
        <p:spPr>
          <a:xfrm>
            <a:off x="9299924" y="5096224"/>
            <a:ext cx="2451462" cy="1040860"/>
          </a:xfrm>
          <a:prstGeom prst="rect">
            <a:avLst/>
          </a:prstGeom>
          <a:solidFill>
            <a:srgbClr val="FFFF0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After punctured,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discard after 8 hours</a:t>
            </a:r>
          </a:p>
        </p:txBody>
      </p:sp>
    </p:spTree>
    <p:extLst>
      <p:ext uri="{BB962C8B-B14F-4D97-AF65-F5344CB8AC3E}">
        <p14:creationId xmlns:p14="http://schemas.microsoft.com/office/powerpoint/2010/main" val="17304860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182568B-DEB1-485E-9CED-11E62AADEA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66305" y="2447312"/>
            <a:ext cx="8582766" cy="2220806"/>
          </a:xfrm>
        </p:spPr>
        <p:txBody>
          <a:bodyPr/>
          <a:lstStyle/>
          <a:p>
            <a:r>
              <a:rPr lang="en-US" sz="4800" dirty="0" err="1"/>
              <a:t>Mpox</a:t>
            </a:r>
            <a:r>
              <a:rPr lang="en-US" sz="4800" dirty="0"/>
              <a:t> Update</a:t>
            </a:r>
            <a:endParaRPr lang="en-US" sz="5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772904-CAB2-4EB4-92FB-7E509861E4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9545" y="4802855"/>
            <a:ext cx="2523509" cy="165486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441483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B3B863-5D41-4AFF-BEAA-82731EEA9E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4668" y="1031133"/>
            <a:ext cx="9931921" cy="461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10261"/>
      </p:ext>
    </p:extLst>
  </p:cSld>
  <p:clrMapOvr>
    <a:masterClrMapping/>
  </p:clrMapOvr>
</p:sld>
</file>

<file path=ppt/theme/theme1.xml><?xml version="1.0" encoding="utf-8"?>
<a:theme xmlns:a="http://schemas.openxmlformats.org/drawingml/2006/main" name="DSHS Slide Theme">
  <a:themeElements>
    <a:clrScheme name="DSHS">
      <a:dk1>
        <a:srgbClr val="000000"/>
      </a:dk1>
      <a:lt1>
        <a:sysClr val="window" lastClr="FFFFFF"/>
      </a:lt1>
      <a:dk2>
        <a:srgbClr val="44546A"/>
      </a:dk2>
      <a:lt2>
        <a:srgbClr val="E7E6E6"/>
      </a:lt2>
      <a:accent1>
        <a:srgbClr val="003087"/>
      </a:accent1>
      <a:accent2>
        <a:srgbClr val="C00000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SHS-Powerpoint-Template.potx" id="{6FC93773-1777-49B8-B085-21A8058814C0}" vid="{683E1146-0F7A-4BF5-8A2F-3CF7ECB0942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SHS Slide Layout 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SHS-Powerpoint-Template.potx" id="{6FC93773-1777-49B8-B085-21A8058814C0}" vid="{4124A9E9-EF70-4508-B786-ECE044002AD0}"/>
    </a:ext>
  </a:extLst>
</a:theme>
</file>

<file path=ppt/theme/theme3.xml><?xml version="1.0" encoding="utf-8"?>
<a:theme xmlns:a="http://schemas.openxmlformats.org/drawingml/2006/main" name="1_DSHS Slide Layout 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SHS-Powerpoint-Template.potx" id="{6FC93773-1777-49B8-B085-21A8058814C0}" vid="{4124A9E9-EF70-4508-B786-ECE044002AD0}"/>
    </a:ext>
  </a:extLst>
</a:theme>
</file>

<file path=ppt/theme/theme4.xml><?xml version="1.0" encoding="utf-8"?>
<a:theme xmlns:a="http://schemas.openxmlformats.org/drawingml/2006/main" name="DSHS Slide Layout 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SHS-Powerpoint-Template.potx" id="{6FC93773-1777-49B8-B085-21A8058814C0}" vid="{AFDF2EBF-DC16-4258-9B11-8246FF8EEFC8}"/>
    </a:ext>
  </a:extLst>
</a:theme>
</file>

<file path=ppt/theme/theme5.xml><?xml version="1.0" encoding="utf-8"?>
<a:theme xmlns:a="http://schemas.openxmlformats.org/drawingml/2006/main" name="2_DSHS Slide Layout 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SHS-Powerpoint-Template.potx" id="{6FC93773-1777-49B8-B085-21A8058814C0}" vid="{4124A9E9-EF70-4508-B786-ECE044002AD0}"/>
    </a:ext>
  </a:extLst>
</a:theme>
</file>

<file path=ppt/theme/theme6.xml><?xml version="1.0" encoding="utf-8"?>
<a:theme xmlns:a="http://schemas.openxmlformats.org/drawingml/2006/main" name="Dark Room">
  <a:themeElements>
    <a:clrScheme name="HHS Bright Room">
      <a:dk1>
        <a:srgbClr val="022167"/>
      </a:dk1>
      <a:lt1>
        <a:srgbClr val="FFFFFF"/>
      </a:lt1>
      <a:dk2>
        <a:srgbClr val="000000"/>
      </a:dk2>
      <a:lt2>
        <a:srgbClr val="D1D3D3"/>
      </a:lt2>
      <a:accent1>
        <a:srgbClr val="FFC600"/>
      </a:accent1>
      <a:accent2>
        <a:srgbClr val="AB2328"/>
      </a:accent2>
      <a:accent3>
        <a:srgbClr val="6CC04A"/>
      </a:accent3>
      <a:accent4>
        <a:srgbClr val="6DABE4"/>
      </a:accent4>
      <a:accent5>
        <a:srgbClr val="B47E00"/>
      </a:accent5>
      <a:accent6>
        <a:srgbClr val="FF8300"/>
      </a:accent6>
      <a:hlink>
        <a:srgbClr val="00B3E3"/>
      </a:hlink>
      <a:folHlink>
        <a:srgbClr val="7D868C"/>
      </a:folHlink>
    </a:clrScheme>
    <a:fontScheme name="Rockwell+Verdana">
      <a:majorFont>
        <a:latin typeface="Rockwel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SHS-External-Presentation-16x9.potx [Read-Only]" id="{BD0881B6-6900-4BF4-882E-B5553C7AEFBB}" vid="{63FB7B0C-D359-4FB7-807C-DC2904561778}"/>
    </a:ext>
  </a:extLst>
</a:theme>
</file>

<file path=ppt/theme/theme7.xml><?xml version="1.0" encoding="utf-8"?>
<a:theme xmlns:a="http://schemas.openxmlformats.org/drawingml/2006/main" name="2_Dark Room">
  <a:themeElements>
    <a:clrScheme name="HHS Bright Room">
      <a:dk1>
        <a:srgbClr val="022167"/>
      </a:dk1>
      <a:lt1>
        <a:srgbClr val="FFFFFF"/>
      </a:lt1>
      <a:dk2>
        <a:srgbClr val="000000"/>
      </a:dk2>
      <a:lt2>
        <a:srgbClr val="D1D3D3"/>
      </a:lt2>
      <a:accent1>
        <a:srgbClr val="FFC600"/>
      </a:accent1>
      <a:accent2>
        <a:srgbClr val="AB2328"/>
      </a:accent2>
      <a:accent3>
        <a:srgbClr val="6CC04A"/>
      </a:accent3>
      <a:accent4>
        <a:srgbClr val="6DABE4"/>
      </a:accent4>
      <a:accent5>
        <a:srgbClr val="B47E00"/>
      </a:accent5>
      <a:accent6>
        <a:srgbClr val="FF8300"/>
      </a:accent6>
      <a:hlink>
        <a:srgbClr val="00B3E3"/>
      </a:hlink>
      <a:folHlink>
        <a:srgbClr val="7D868C"/>
      </a:folHlink>
    </a:clrScheme>
    <a:fontScheme name="Rockwell+Verdana">
      <a:majorFont>
        <a:latin typeface="Rockwel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SHS-External-Presentation-16x9.potx [Read-Only]" id="{BD0881B6-6900-4BF4-882E-B5553C7AEFBB}" vid="{63FB7B0C-D359-4FB7-807C-DC2904561778}"/>
    </a:ext>
  </a:extLst>
</a:theme>
</file>

<file path=ppt/theme/theme8.xml><?xml version="1.0" encoding="utf-8"?>
<a:theme xmlns:a="http://schemas.openxmlformats.org/drawingml/2006/main" name="1_Dark Room">
  <a:themeElements>
    <a:clrScheme name="HHS Bright Room">
      <a:dk1>
        <a:srgbClr val="022167"/>
      </a:dk1>
      <a:lt1>
        <a:srgbClr val="FFFFFF"/>
      </a:lt1>
      <a:dk2>
        <a:srgbClr val="000000"/>
      </a:dk2>
      <a:lt2>
        <a:srgbClr val="D1D3D3"/>
      </a:lt2>
      <a:accent1>
        <a:srgbClr val="FFC600"/>
      </a:accent1>
      <a:accent2>
        <a:srgbClr val="AB2328"/>
      </a:accent2>
      <a:accent3>
        <a:srgbClr val="6CC04A"/>
      </a:accent3>
      <a:accent4>
        <a:srgbClr val="6DABE4"/>
      </a:accent4>
      <a:accent5>
        <a:srgbClr val="B47E00"/>
      </a:accent5>
      <a:accent6>
        <a:srgbClr val="FF8300"/>
      </a:accent6>
      <a:hlink>
        <a:srgbClr val="00B3E3"/>
      </a:hlink>
      <a:folHlink>
        <a:srgbClr val="7D868C"/>
      </a:folHlink>
    </a:clrScheme>
    <a:fontScheme name="Rockwell+Verdana">
      <a:majorFont>
        <a:latin typeface="Rockwel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SHS-External-Presentation-16x9.potx [Read-Only]" id="{BD0881B6-6900-4BF4-882E-B5553C7AEFBB}" vid="{63FB7B0C-D359-4FB7-807C-DC2904561778}"/>
    </a:ext>
  </a:extLst>
</a:theme>
</file>

<file path=ppt/theme/theme9.xml><?xml version="1.0" encoding="utf-8"?>
<a:theme xmlns:a="http://schemas.openxmlformats.org/drawingml/2006/main" name="3_Dark Room">
  <a:themeElements>
    <a:clrScheme name="HHS Bright Room">
      <a:dk1>
        <a:srgbClr val="022167"/>
      </a:dk1>
      <a:lt1>
        <a:srgbClr val="FFFFFF"/>
      </a:lt1>
      <a:dk2>
        <a:srgbClr val="000000"/>
      </a:dk2>
      <a:lt2>
        <a:srgbClr val="D1D3D3"/>
      </a:lt2>
      <a:accent1>
        <a:srgbClr val="FFC600"/>
      </a:accent1>
      <a:accent2>
        <a:srgbClr val="AB2328"/>
      </a:accent2>
      <a:accent3>
        <a:srgbClr val="6CC04A"/>
      </a:accent3>
      <a:accent4>
        <a:srgbClr val="6DABE4"/>
      </a:accent4>
      <a:accent5>
        <a:srgbClr val="B47E00"/>
      </a:accent5>
      <a:accent6>
        <a:srgbClr val="FF8300"/>
      </a:accent6>
      <a:hlink>
        <a:srgbClr val="00B3E3"/>
      </a:hlink>
      <a:folHlink>
        <a:srgbClr val="7D868C"/>
      </a:folHlink>
    </a:clrScheme>
    <a:fontScheme name="Rockwell+Verdana">
      <a:majorFont>
        <a:latin typeface="Rockwel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SHS-External-Presentation-16x9.potx [Read-Only]" id="{BD0881B6-6900-4BF4-882E-B5553C7AEFBB}" vid="{63FB7B0C-D359-4FB7-807C-DC290456177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7346</TotalTime>
  <Words>757</Words>
  <Application>Microsoft Office PowerPoint</Application>
  <PresentationFormat>Widescreen</PresentationFormat>
  <Paragraphs>224</Paragraphs>
  <Slides>16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16</vt:i4>
      </vt:variant>
    </vt:vector>
  </HeadingPairs>
  <TitlesOfParts>
    <vt:vector size="30" baseType="lpstr">
      <vt:lpstr>Arial</vt:lpstr>
      <vt:lpstr>Calibri</vt:lpstr>
      <vt:lpstr>Calibri Light</vt:lpstr>
      <vt:lpstr>Rockwell</vt:lpstr>
      <vt:lpstr>Verdana</vt:lpstr>
      <vt:lpstr>DSHS Slide Theme</vt:lpstr>
      <vt:lpstr>DSHS Slide Layout 2</vt:lpstr>
      <vt:lpstr>1_DSHS Slide Layout 2</vt:lpstr>
      <vt:lpstr>DSHS Slide Layout 3</vt:lpstr>
      <vt:lpstr>2_DSHS Slide Layout 2</vt:lpstr>
      <vt:lpstr>Dark Room</vt:lpstr>
      <vt:lpstr>2_Dark Room</vt:lpstr>
      <vt:lpstr>1_Dark Room</vt:lpstr>
      <vt:lpstr>3_Dark Room</vt:lpstr>
      <vt:lpstr>Update on COVID-19 Vaccine Administration &amp; Current Status Regarding Mpox</vt:lpstr>
      <vt:lpstr>DISCLAIMER</vt:lpstr>
      <vt:lpstr>COVID-19 Vaccine Update</vt:lpstr>
      <vt:lpstr>Bivalent COVID-19 Vaccine Booster Doses Administered, Texas (11/29/2022)</vt:lpstr>
      <vt:lpstr>BIVALENT COVID-19 Vaccines (6 months through 4 years)</vt:lpstr>
      <vt:lpstr>BIVALENT COVID-19 Vaccines  (6 months through 4 yrs)</vt:lpstr>
      <vt:lpstr>BIVALENT COVID-19 Vaccines for  (6 Months through 4 Years)</vt:lpstr>
      <vt:lpstr>Mpox Update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NEW: V-safe after MPOX Vaccination </vt:lpstr>
      <vt:lpstr>DISCLAIMER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Rai,Saroj (DSHS)</dc:creator>
  <cp:lastModifiedBy>Reynaldo</cp:lastModifiedBy>
  <cp:revision>289</cp:revision>
  <cp:lastPrinted>2022-12-05T15:38:26Z</cp:lastPrinted>
  <dcterms:created xsi:type="dcterms:W3CDTF">2021-11-16T15:22:53Z</dcterms:created>
  <dcterms:modified xsi:type="dcterms:W3CDTF">2022-12-07T14:50:50Z</dcterms:modified>
</cp:coreProperties>
</file>